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0.jpg" ContentType="image/jpg"/>
  <Override PartName="/ppt/media/image21.jpg" ContentType="image/jpg"/>
  <Override PartName="/ppt/media/image23.jpg" ContentType="image/jpg"/>
  <Override PartName="/ppt/media/image24.jpg" ContentType="image/jpg"/>
  <Override PartName="/ppt/media/image25.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4.jpg" ContentType="image/jpg"/>
  <Override PartName="/ppt/media/image35.jpg" ContentType="image/jpg"/>
  <Override PartName="/ppt/media/image36.jpg" ContentType="image/jpg"/>
  <Override PartName="/ppt/media/image37.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1"/>
  </p:sldMasterIdLst>
  <p:sldIdLst>
    <p:sldId id="256" r:id="rId2"/>
    <p:sldId id="1024" r:id="rId3"/>
    <p:sldId id="257" r:id="rId4"/>
    <p:sldId id="258" r:id="rId5"/>
    <p:sldId id="259" r:id="rId6"/>
    <p:sldId id="260" r:id="rId7"/>
    <p:sldId id="261" r:id="rId8"/>
    <p:sldId id="262" r:id="rId9"/>
    <p:sldId id="263" r:id="rId10"/>
    <p:sldId id="264" r:id="rId11"/>
    <p:sldId id="265" r:id="rId12"/>
    <p:sldId id="266" r:id="rId13"/>
    <p:sldId id="267" r:id="rId14"/>
    <p:sldId id="268" r:id="rId15"/>
    <p:sldId id="1025" r:id="rId16"/>
    <p:sldId id="269" r:id="rId17"/>
    <p:sldId id="270" r:id="rId18"/>
    <p:sldId id="271" r:id="rId19"/>
    <p:sldId id="272" r:id="rId20"/>
    <p:sldId id="273" r:id="rId21"/>
    <p:sldId id="274" r:id="rId22"/>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4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6076C-43C9-4493-A7DB-1677EDE1E70F}"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5CD89FA8-ACD4-477A-AC43-E6B6A1D7EB9C}">
      <dgm:prSet/>
      <dgm:spPr/>
      <dgm:t>
        <a:bodyPr/>
        <a:lstStyle/>
        <a:p>
          <a:r>
            <a:rPr lang="en-US"/>
            <a:t>Pengenalan Jenis Sampah Organik dan Maggot BSF Serta  Kemampuannya Dalam Mereduksi Sampah</a:t>
          </a:r>
        </a:p>
      </dgm:t>
    </dgm:pt>
    <dgm:pt modelId="{2601DA44-27E4-439E-AEE6-BBE739B1618B}" type="parTrans" cxnId="{59DEE128-EF47-4207-BFFF-58FE9C18A5F9}">
      <dgm:prSet/>
      <dgm:spPr/>
      <dgm:t>
        <a:bodyPr/>
        <a:lstStyle/>
        <a:p>
          <a:endParaRPr lang="en-US"/>
        </a:p>
      </dgm:t>
    </dgm:pt>
    <dgm:pt modelId="{8B781C1A-9D32-4BEC-9842-3EBCC7235A43}" type="sibTrans" cxnId="{59DEE128-EF47-4207-BFFF-58FE9C18A5F9}">
      <dgm:prSet/>
      <dgm:spPr/>
      <dgm:t>
        <a:bodyPr/>
        <a:lstStyle/>
        <a:p>
          <a:endParaRPr lang="en-US"/>
        </a:p>
      </dgm:t>
    </dgm:pt>
    <dgm:pt modelId="{FB6D7669-8318-462A-9B38-AE67781A260B}">
      <dgm:prSet/>
      <dgm:spPr/>
      <dgm:t>
        <a:bodyPr/>
        <a:lstStyle/>
        <a:p>
          <a:r>
            <a:rPr lang="en-US"/>
            <a:t>Siklus/Daur Hidup Maggot BSF (termasuk penjelasan fase  dimana mampu mereduksi sampah organik)</a:t>
          </a:r>
        </a:p>
      </dgm:t>
    </dgm:pt>
    <dgm:pt modelId="{A72FA19D-8E2E-40DD-A73B-BAD1268F9088}" type="parTrans" cxnId="{2ACFAA20-9C56-470E-82E1-C8B150D45DD7}">
      <dgm:prSet/>
      <dgm:spPr/>
      <dgm:t>
        <a:bodyPr/>
        <a:lstStyle/>
        <a:p>
          <a:endParaRPr lang="en-US"/>
        </a:p>
      </dgm:t>
    </dgm:pt>
    <dgm:pt modelId="{DD06E04C-517F-482C-B007-842611F9AFB5}" type="sibTrans" cxnId="{2ACFAA20-9C56-470E-82E1-C8B150D45DD7}">
      <dgm:prSet/>
      <dgm:spPr/>
      <dgm:t>
        <a:bodyPr/>
        <a:lstStyle/>
        <a:p>
          <a:endParaRPr lang="en-US"/>
        </a:p>
      </dgm:t>
    </dgm:pt>
    <dgm:pt modelId="{BD182FFE-7A7E-4E03-84B8-28B3D28C27F2}">
      <dgm:prSet/>
      <dgm:spPr/>
      <dgm:t>
        <a:bodyPr/>
        <a:lstStyle/>
        <a:p>
          <a:r>
            <a:rPr lang="en-US"/>
            <a:t>Jenis Sampah Organik Untuk Pakan Maggot BSF</a:t>
          </a:r>
        </a:p>
      </dgm:t>
    </dgm:pt>
    <dgm:pt modelId="{1158F36E-3F92-4CD1-9CD6-8D1E0F5429A5}" type="parTrans" cxnId="{306BFB0E-E49E-4F53-AA91-78A82FE8E890}">
      <dgm:prSet/>
      <dgm:spPr/>
      <dgm:t>
        <a:bodyPr/>
        <a:lstStyle/>
        <a:p>
          <a:endParaRPr lang="en-US"/>
        </a:p>
      </dgm:t>
    </dgm:pt>
    <dgm:pt modelId="{D7937605-BDCA-47C0-A6E8-D32783AA084C}" type="sibTrans" cxnId="{306BFB0E-E49E-4F53-AA91-78A82FE8E890}">
      <dgm:prSet/>
      <dgm:spPr/>
      <dgm:t>
        <a:bodyPr/>
        <a:lstStyle/>
        <a:p>
          <a:endParaRPr lang="en-US"/>
        </a:p>
      </dgm:t>
    </dgm:pt>
    <dgm:pt modelId="{1A697E9B-B6DC-4182-AF86-6C929FA9B868}">
      <dgm:prSet/>
      <dgm:spPr/>
      <dgm:t>
        <a:bodyPr/>
        <a:lstStyle/>
        <a:p>
          <a:r>
            <a:rPr lang="en-US"/>
            <a:t>Pengolahan Sampah Organik Untuk Pakan Maggot BSF</a:t>
          </a:r>
        </a:p>
      </dgm:t>
    </dgm:pt>
    <dgm:pt modelId="{093B00E5-D57F-407D-9017-75980B610D03}" type="parTrans" cxnId="{54DAFA20-3567-452D-BFB4-75C7E196B0EA}">
      <dgm:prSet/>
      <dgm:spPr/>
      <dgm:t>
        <a:bodyPr/>
        <a:lstStyle/>
        <a:p>
          <a:endParaRPr lang="en-US"/>
        </a:p>
      </dgm:t>
    </dgm:pt>
    <dgm:pt modelId="{97910687-807B-4E2D-9835-1EFAC59671F5}" type="sibTrans" cxnId="{54DAFA20-3567-452D-BFB4-75C7E196B0EA}">
      <dgm:prSet/>
      <dgm:spPr/>
      <dgm:t>
        <a:bodyPr/>
        <a:lstStyle/>
        <a:p>
          <a:endParaRPr lang="en-US"/>
        </a:p>
      </dgm:t>
    </dgm:pt>
    <dgm:pt modelId="{FD6F1490-46B8-423D-B86F-DDDBA0AD6996}">
      <dgm:prSet/>
      <dgm:spPr/>
      <dgm:t>
        <a:bodyPr/>
        <a:lstStyle/>
        <a:p>
          <a:r>
            <a:rPr lang="en-US"/>
            <a:t>Pemilahan Sampah Organik untuk Pakan	Maggot BSF</a:t>
          </a:r>
        </a:p>
      </dgm:t>
    </dgm:pt>
    <dgm:pt modelId="{D162537F-ED48-4BD5-900C-DEBAC708E12E}" type="parTrans" cxnId="{7F557EE3-E083-4632-B163-D56AA98EFEF4}">
      <dgm:prSet/>
      <dgm:spPr/>
      <dgm:t>
        <a:bodyPr/>
        <a:lstStyle/>
        <a:p>
          <a:endParaRPr lang="en-US"/>
        </a:p>
      </dgm:t>
    </dgm:pt>
    <dgm:pt modelId="{950E5558-10A5-4217-80F2-96F9A33461B7}" type="sibTrans" cxnId="{7F557EE3-E083-4632-B163-D56AA98EFEF4}">
      <dgm:prSet/>
      <dgm:spPr/>
      <dgm:t>
        <a:bodyPr/>
        <a:lstStyle/>
        <a:p>
          <a:endParaRPr lang="en-US"/>
        </a:p>
      </dgm:t>
    </dgm:pt>
    <dgm:pt modelId="{E5716290-3060-4FCC-8A8F-677BF193B773}">
      <dgm:prSet/>
      <dgm:spPr/>
      <dgm:t>
        <a:bodyPr/>
        <a:lstStyle/>
        <a:p>
          <a:r>
            <a:rPr lang="en-US"/>
            <a:t>Pencacahan Sampah Organik</a:t>
          </a:r>
        </a:p>
      </dgm:t>
    </dgm:pt>
    <dgm:pt modelId="{A7E74FF4-D54B-48FA-9AEC-F99706ACFF63}" type="parTrans" cxnId="{C3E21613-1E5E-4EFB-BA4D-C90CE8C6432C}">
      <dgm:prSet/>
      <dgm:spPr/>
      <dgm:t>
        <a:bodyPr/>
        <a:lstStyle/>
        <a:p>
          <a:endParaRPr lang="en-US"/>
        </a:p>
      </dgm:t>
    </dgm:pt>
    <dgm:pt modelId="{A6496BA0-5957-4927-A28D-1C3A5F38DE67}" type="sibTrans" cxnId="{C3E21613-1E5E-4EFB-BA4D-C90CE8C6432C}">
      <dgm:prSet/>
      <dgm:spPr/>
      <dgm:t>
        <a:bodyPr/>
        <a:lstStyle/>
        <a:p>
          <a:endParaRPr lang="en-US"/>
        </a:p>
      </dgm:t>
    </dgm:pt>
    <dgm:pt modelId="{EA0150E5-FE10-4686-B3DD-E2BB291B9CE5}" type="pres">
      <dgm:prSet presAssocID="{5596076C-43C9-4493-A7DB-1677EDE1E70F}" presName="Name0" presStyleCnt="0">
        <dgm:presLayoutVars>
          <dgm:dir/>
          <dgm:animLvl val="lvl"/>
          <dgm:resizeHandles val="exact"/>
        </dgm:presLayoutVars>
      </dgm:prSet>
      <dgm:spPr/>
    </dgm:pt>
    <dgm:pt modelId="{B212FE92-45D5-4EA4-83ED-56DC0970E9B7}" type="pres">
      <dgm:prSet presAssocID="{5CD89FA8-ACD4-477A-AC43-E6B6A1D7EB9C}" presName="linNode" presStyleCnt="0"/>
      <dgm:spPr/>
    </dgm:pt>
    <dgm:pt modelId="{7E8B23BB-F05B-42A0-9A16-EAB758DD8245}" type="pres">
      <dgm:prSet presAssocID="{5CD89FA8-ACD4-477A-AC43-E6B6A1D7EB9C}" presName="parentText" presStyleLbl="node1" presStyleIdx="0" presStyleCnt="2">
        <dgm:presLayoutVars>
          <dgm:chMax val="1"/>
          <dgm:bulletEnabled val="1"/>
        </dgm:presLayoutVars>
      </dgm:prSet>
      <dgm:spPr/>
    </dgm:pt>
    <dgm:pt modelId="{5156AC0A-98E5-4BFD-BDA0-1BD3F577D350}" type="pres">
      <dgm:prSet presAssocID="{5CD89FA8-ACD4-477A-AC43-E6B6A1D7EB9C}" presName="descendantText" presStyleLbl="alignAccFollowNode1" presStyleIdx="0" presStyleCnt="2">
        <dgm:presLayoutVars>
          <dgm:bulletEnabled val="1"/>
        </dgm:presLayoutVars>
      </dgm:prSet>
      <dgm:spPr/>
    </dgm:pt>
    <dgm:pt modelId="{18D900B1-2484-4953-8D46-5D9E02EEB0F0}" type="pres">
      <dgm:prSet presAssocID="{8B781C1A-9D32-4BEC-9842-3EBCC7235A43}" presName="sp" presStyleCnt="0"/>
      <dgm:spPr/>
    </dgm:pt>
    <dgm:pt modelId="{BBDEA6A4-A2B1-40AB-9437-4265E5C3D9C5}" type="pres">
      <dgm:prSet presAssocID="{1A697E9B-B6DC-4182-AF86-6C929FA9B868}" presName="linNode" presStyleCnt="0"/>
      <dgm:spPr/>
    </dgm:pt>
    <dgm:pt modelId="{772E7F63-5154-4F3E-8C56-4A2247D0093B}" type="pres">
      <dgm:prSet presAssocID="{1A697E9B-B6DC-4182-AF86-6C929FA9B868}" presName="parentText" presStyleLbl="node1" presStyleIdx="1" presStyleCnt="2">
        <dgm:presLayoutVars>
          <dgm:chMax val="1"/>
          <dgm:bulletEnabled val="1"/>
        </dgm:presLayoutVars>
      </dgm:prSet>
      <dgm:spPr/>
    </dgm:pt>
    <dgm:pt modelId="{82347064-9514-44C0-A862-969B4CE22B66}" type="pres">
      <dgm:prSet presAssocID="{1A697E9B-B6DC-4182-AF86-6C929FA9B868}" presName="descendantText" presStyleLbl="alignAccFollowNode1" presStyleIdx="1" presStyleCnt="2">
        <dgm:presLayoutVars>
          <dgm:bulletEnabled val="1"/>
        </dgm:presLayoutVars>
      </dgm:prSet>
      <dgm:spPr/>
    </dgm:pt>
  </dgm:ptLst>
  <dgm:cxnLst>
    <dgm:cxn modelId="{306BFB0E-E49E-4F53-AA91-78A82FE8E890}" srcId="{5CD89FA8-ACD4-477A-AC43-E6B6A1D7EB9C}" destId="{BD182FFE-7A7E-4E03-84B8-28B3D28C27F2}" srcOrd="1" destOrd="0" parTransId="{1158F36E-3F92-4CD1-9CD6-8D1E0F5429A5}" sibTransId="{D7937605-BDCA-47C0-A6E8-D32783AA084C}"/>
    <dgm:cxn modelId="{C3E21613-1E5E-4EFB-BA4D-C90CE8C6432C}" srcId="{1A697E9B-B6DC-4182-AF86-6C929FA9B868}" destId="{E5716290-3060-4FCC-8A8F-677BF193B773}" srcOrd="1" destOrd="0" parTransId="{A7E74FF4-D54B-48FA-9AEC-F99706ACFF63}" sibTransId="{A6496BA0-5957-4927-A28D-1C3A5F38DE67}"/>
    <dgm:cxn modelId="{2ACFAA20-9C56-470E-82E1-C8B150D45DD7}" srcId="{5CD89FA8-ACD4-477A-AC43-E6B6A1D7EB9C}" destId="{FB6D7669-8318-462A-9B38-AE67781A260B}" srcOrd="0" destOrd="0" parTransId="{A72FA19D-8E2E-40DD-A73B-BAD1268F9088}" sibTransId="{DD06E04C-517F-482C-B007-842611F9AFB5}"/>
    <dgm:cxn modelId="{54DAFA20-3567-452D-BFB4-75C7E196B0EA}" srcId="{5596076C-43C9-4493-A7DB-1677EDE1E70F}" destId="{1A697E9B-B6DC-4182-AF86-6C929FA9B868}" srcOrd="1" destOrd="0" parTransId="{093B00E5-D57F-407D-9017-75980B610D03}" sibTransId="{97910687-807B-4E2D-9835-1EFAC59671F5}"/>
    <dgm:cxn modelId="{59DEE128-EF47-4207-BFFF-58FE9C18A5F9}" srcId="{5596076C-43C9-4493-A7DB-1677EDE1E70F}" destId="{5CD89FA8-ACD4-477A-AC43-E6B6A1D7EB9C}" srcOrd="0" destOrd="0" parTransId="{2601DA44-27E4-439E-AEE6-BBE739B1618B}" sibTransId="{8B781C1A-9D32-4BEC-9842-3EBCC7235A43}"/>
    <dgm:cxn modelId="{02B2072D-CD0D-4251-ABD8-0DFD4D3F5B77}" type="presOf" srcId="{E5716290-3060-4FCC-8A8F-677BF193B773}" destId="{82347064-9514-44C0-A862-969B4CE22B66}" srcOrd="0" destOrd="1" presId="urn:microsoft.com/office/officeart/2005/8/layout/vList5"/>
    <dgm:cxn modelId="{ED773E70-4CF3-4427-BD9F-432F3321D8DB}" type="presOf" srcId="{5CD89FA8-ACD4-477A-AC43-E6B6A1D7EB9C}" destId="{7E8B23BB-F05B-42A0-9A16-EAB758DD8245}" srcOrd="0" destOrd="0" presId="urn:microsoft.com/office/officeart/2005/8/layout/vList5"/>
    <dgm:cxn modelId="{B7C49D58-DF9E-4C8A-8499-ED339F17D9BF}" type="presOf" srcId="{BD182FFE-7A7E-4E03-84B8-28B3D28C27F2}" destId="{5156AC0A-98E5-4BFD-BDA0-1BD3F577D350}" srcOrd="0" destOrd="1" presId="urn:microsoft.com/office/officeart/2005/8/layout/vList5"/>
    <dgm:cxn modelId="{D57A9ABB-3024-495E-B501-A96E16518518}" type="presOf" srcId="{FB6D7669-8318-462A-9B38-AE67781A260B}" destId="{5156AC0A-98E5-4BFD-BDA0-1BD3F577D350}" srcOrd="0" destOrd="0" presId="urn:microsoft.com/office/officeart/2005/8/layout/vList5"/>
    <dgm:cxn modelId="{0C3E5EBF-3835-42FA-94D3-765B993622D9}" type="presOf" srcId="{5596076C-43C9-4493-A7DB-1677EDE1E70F}" destId="{EA0150E5-FE10-4686-B3DD-E2BB291B9CE5}" srcOrd="0" destOrd="0" presId="urn:microsoft.com/office/officeart/2005/8/layout/vList5"/>
    <dgm:cxn modelId="{B25A97DA-8F41-40A5-8A06-F5DD272740CE}" type="presOf" srcId="{1A697E9B-B6DC-4182-AF86-6C929FA9B868}" destId="{772E7F63-5154-4F3E-8C56-4A2247D0093B}" srcOrd="0" destOrd="0" presId="urn:microsoft.com/office/officeart/2005/8/layout/vList5"/>
    <dgm:cxn modelId="{7F557EE3-E083-4632-B163-D56AA98EFEF4}" srcId="{1A697E9B-B6DC-4182-AF86-6C929FA9B868}" destId="{FD6F1490-46B8-423D-B86F-DDDBA0AD6996}" srcOrd="0" destOrd="0" parTransId="{D162537F-ED48-4BD5-900C-DEBAC708E12E}" sibTransId="{950E5558-10A5-4217-80F2-96F9A33461B7}"/>
    <dgm:cxn modelId="{2CAA57F5-DD80-4A5B-9283-C865F6D39EC9}" type="presOf" srcId="{FD6F1490-46B8-423D-B86F-DDDBA0AD6996}" destId="{82347064-9514-44C0-A862-969B4CE22B66}" srcOrd="0" destOrd="0" presId="urn:microsoft.com/office/officeart/2005/8/layout/vList5"/>
    <dgm:cxn modelId="{6B574880-7310-4263-A8DF-DD9B1AF580EB}" type="presParOf" srcId="{EA0150E5-FE10-4686-B3DD-E2BB291B9CE5}" destId="{B212FE92-45D5-4EA4-83ED-56DC0970E9B7}" srcOrd="0" destOrd="0" presId="urn:microsoft.com/office/officeart/2005/8/layout/vList5"/>
    <dgm:cxn modelId="{770788DB-28D2-4D25-84E7-60B0B420DEBD}" type="presParOf" srcId="{B212FE92-45D5-4EA4-83ED-56DC0970E9B7}" destId="{7E8B23BB-F05B-42A0-9A16-EAB758DD8245}" srcOrd="0" destOrd="0" presId="urn:microsoft.com/office/officeart/2005/8/layout/vList5"/>
    <dgm:cxn modelId="{AB789621-3F6B-485B-979F-7449D263199D}" type="presParOf" srcId="{B212FE92-45D5-4EA4-83ED-56DC0970E9B7}" destId="{5156AC0A-98E5-4BFD-BDA0-1BD3F577D350}" srcOrd="1" destOrd="0" presId="urn:microsoft.com/office/officeart/2005/8/layout/vList5"/>
    <dgm:cxn modelId="{36E99107-065E-4C60-BAD8-A5C5C6739B08}" type="presParOf" srcId="{EA0150E5-FE10-4686-B3DD-E2BB291B9CE5}" destId="{18D900B1-2484-4953-8D46-5D9E02EEB0F0}" srcOrd="1" destOrd="0" presId="urn:microsoft.com/office/officeart/2005/8/layout/vList5"/>
    <dgm:cxn modelId="{438BA26C-63A4-444A-A66F-00A9F7231177}" type="presParOf" srcId="{EA0150E5-FE10-4686-B3DD-E2BB291B9CE5}" destId="{BBDEA6A4-A2B1-40AB-9437-4265E5C3D9C5}" srcOrd="2" destOrd="0" presId="urn:microsoft.com/office/officeart/2005/8/layout/vList5"/>
    <dgm:cxn modelId="{042F32D0-ED30-4E4A-87C7-38FB2B4FFBC1}" type="presParOf" srcId="{BBDEA6A4-A2B1-40AB-9437-4265E5C3D9C5}" destId="{772E7F63-5154-4F3E-8C56-4A2247D0093B}" srcOrd="0" destOrd="0" presId="urn:microsoft.com/office/officeart/2005/8/layout/vList5"/>
    <dgm:cxn modelId="{978F723C-627E-4AE1-979C-5E0AF076AFF7}" type="presParOf" srcId="{BBDEA6A4-A2B1-40AB-9437-4265E5C3D9C5}" destId="{82347064-9514-44C0-A862-969B4CE22B6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6AC0A-98E5-4BFD-BDA0-1BD3F577D350}">
      <dsp:nvSpPr>
        <dsp:cNvPr id="0" name=""/>
        <dsp:cNvSpPr/>
      </dsp:nvSpPr>
      <dsp:spPr>
        <a:xfrm rot="5400000">
          <a:off x="5907237" y="-2186993"/>
          <a:ext cx="1521237" cy="627562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Siklus/Daur Hidup Maggot BSF (termasuk penjelasan fase  dimana mampu mereduksi sampah organik)</a:t>
          </a:r>
        </a:p>
        <a:p>
          <a:pPr marL="228600" lvl="1" indent="-228600" algn="l" defTabSz="933450">
            <a:lnSpc>
              <a:spcPct val="90000"/>
            </a:lnSpc>
            <a:spcBef>
              <a:spcPct val="0"/>
            </a:spcBef>
            <a:spcAft>
              <a:spcPct val="15000"/>
            </a:spcAft>
            <a:buChar char="•"/>
          </a:pPr>
          <a:r>
            <a:rPr lang="en-US" sz="2100" kern="1200"/>
            <a:t>Jenis Sampah Organik Untuk Pakan Maggot BSF</a:t>
          </a:r>
        </a:p>
      </dsp:txBody>
      <dsp:txXfrm rot="-5400000">
        <a:off x="3530042" y="264463"/>
        <a:ext cx="6201367" cy="1372715"/>
      </dsp:txXfrm>
    </dsp:sp>
    <dsp:sp modelId="{7E8B23BB-F05B-42A0-9A16-EAB758DD8245}">
      <dsp:nvSpPr>
        <dsp:cNvPr id="0" name=""/>
        <dsp:cNvSpPr/>
      </dsp:nvSpPr>
      <dsp:spPr>
        <a:xfrm>
          <a:off x="0" y="47"/>
          <a:ext cx="3530041" cy="190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Pengenalan Jenis Sampah Organik dan Maggot BSF Serta  Kemampuannya Dalam Mereduksi Sampah</a:t>
          </a:r>
        </a:p>
      </dsp:txBody>
      <dsp:txXfrm>
        <a:off x="92826" y="92873"/>
        <a:ext cx="3344389" cy="1715894"/>
      </dsp:txXfrm>
    </dsp:sp>
    <dsp:sp modelId="{82347064-9514-44C0-A862-969B4CE22B66}">
      <dsp:nvSpPr>
        <dsp:cNvPr id="0" name=""/>
        <dsp:cNvSpPr/>
      </dsp:nvSpPr>
      <dsp:spPr>
        <a:xfrm rot="5400000">
          <a:off x="5907237" y="-190370"/>
          <a:ext cx="1521237" cy="627562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Pemilahan Sampah Organik untuk Pakan	Maggot BSF</a:t>
          </a:r>
        </a:p>
        <a:p>
          <a:pPr marL="228600" lvl="1" indent="-228600" algn="l" defTabSz="933450">
            <a:lnSpc>
              <a:spcPct val="90000"/>
            </a:lnSpc>
            <a:spcBef>
              <a:spcPct val="0"/>
            </a:spcBef>
            <a:spcAft>
              <a:spcPct val="15000"/>
            </a:spcAft>
            <a:buChar char="•"/>
          </a:pPr>
          <a:r>
            <a:rPr lang="en-US" sz="2100" kern="1200"/>
            <a:t>Pencacahan Sampah Organik</a:t>
          </a:r>
        </a:p>
      </dsp:txBody>
      <dsp:txXfrm rot="-5400000">
        <a:off x="3530042" y="2261086"/>
        <a:ext cx="6201367" cy="1372715"/>
      </dsp:txXfrm>
    </dsp:sp>
    <dsp:sp modelId="{772E7F63-5154-4F3E-8C56-4A2247D0093B}">
      <dsp:nvSpPr>
        <dsp:cNvPr id="0" name=""/>
        <dsp:cNvSpPr/>
      </dsp:nvSpPr>
      <dsp:spPr>
        <a:xfrm>
          <a:off x="0" y="1996671"/>
          <a:ext cx="3530041" cy="190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Pengolahan Sampah Organik Untuk Pakan Maggot BSF</a:t>
          </a:r>
        </a:p>
      </dsp:txBody>
      <dsp:txXfrm>
        <a:off x="92826" y="2089497"/>
        <a:ext cx="3344389" cy="17158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Judul">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d-ID"/>
              <a:t>Klik untuk mengedit gaya judul Master</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d-ID"/>
              <a:t>Klik untuk mengedit gaya subjudul Master</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6F15528-21DE-4FAA-801E-634DDDAF4B2B}" type="slidenum">
              <a:rPr lang="en-GB" smtClean="0"/>
              <a:t>‹#›</a:t>
            </a:fld>
            <a:endParaRPr lang="en-GB"/>
          </a:p>
        </p:txBody>
      </p:sp>
    </p:spTree>
    <p:extLst>
      <p:ext uri="{BB962C8B-B14F-4D97-AF65-F5344CB8AC3E}">
        <p14:creationId xmlns:p14="http://schemas.microsoft.com/office/powerpoint/2010/main" val="146423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Vertical Text Placeholder 2"/>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8434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d-ID"/>
              <a:t>Klik untuk mengedit gaya judul Master</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005163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31561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7474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374139" y="422592"/>
            <a:ext cx="9443720" cy="54673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7994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Content Placeholder 2"/>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62012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eader Bagia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d-ID"/>
              <a:t>Klik untuk mengedit gaya judul Master</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a:t>Klik untuk edit gaya teks Master</a:t>
            </a:r>
          </a:p>
        </p:txBody>
      </p:sp>
      <p:sp>
        <p:nvSpPr>
          <p:cNvPr id="4" name="Date Placeholder 3"/>
          <p:cNvSpPr>
            <a:spLocks noGrp="1"/>
          </p:cNvSpPr>
          <p:nvPr>
            <p:ph type="dt" sz="half" idx="10"/>
          </p:nvPr>
        </p:nvSpPr>
        <p:spPr>
          <a:xfrm>
            <a:off x="8593667" y="6272784"/>
            <a:ext cx="2644309" cy="365125"/>
          </a:xfrm>
        </p:spPr>
        <p:txBody>
          <a:bodyPr/>
          <a:lstStyle/>
          <a:p>
            <a:fld id="{1D8BD707-D9CF-40AE-B4C6-C98DA3205C09}" type="datetimeFigureOut">
              <a:rPr lang="en-US" smtClean="0"/>
              <a:t>3/5/2024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6F15528-21DE-4FAA-801E-634DDDAF4B2B}" type="slidenum">
              <a:rPr lang="en-GB" smtClean="0"/>
              <a:t>‹#›</a:t>
            </a:fld>
            <a:endParaRPr lang="en-GB"/>
          </a:p>
        </p:txBody>
      </p:sp>
    </p:spTree>
    <p:extLst>
      <p:ext uri="{BB962C8B-B14F-4D97-AF65-F5344CB8AC3E}">
        <p14:creationId xmlns:p14="http://schemas.microsoft.com/office/powerpoint/2010/main" val="11038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76504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d-ID"/>
              <a:t>Klik untuk mengedit gaya judul Master</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3/5/2024</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421936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d-ID"/>
              <a:t>Klik untuk mengedit gaya judul Master</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3/5/2024</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14061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3/5/2024</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50128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onten dengan Keteranga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d-ID"/>
              <a:t>Klik untuk mengedit gaya judul Master</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Klik untuk edit gaya teks Master</a:t>
            </a:r>
          </a:p>
        </p:txBody>
      </p:sp>
      <p:sp>
        <p:nvSpPr>
          <p:cNvPr id="5" name="Date Placeholder 4"/>
          <p:cNvSpPr>
            <a:spLocks noGrp="1"/>
          </p:cNvSpPr>
          <p:nvPr>
            <p:ph type="dt" sz="half" idx="10"/>
          </p:nvPr>
        </p:nvSpPr>
        <p:spPr/>
        <p:txBody>
          <a:bodyPr/>
          <a:lstStyle/>
          <a:p>
            <a:fld id="{1D8BD707-D9CF-40AE-B4C6-C98DA3205C09}"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425207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Gambar dengan Keteranga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d-ID"/>
              <a:t>Klik untuk mengedit gaya judul Master</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d-ID"/>
              <a:t>Klik ikon untuk menambahkan gambar</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Klik untuk edit gaya teks Master</a:t>
            </a:r>
          </a:p>
        </p:txBody>
      </p:sp>
      <p:sp>
        <p:nvSpPr>
          <p:cNvPr id="5" name="Date Placeholder 4"/>
          <p:cNvSpPr>
            <a:spLocks noGrp="1"/>
          </p:cNvSpPr>
          <p:nvPr>
            <p:ph type="dt" sz="half" idx="10"/>
          </p:nvPr>
        </p:nvSpPr>
        <p:spPr/>
        <p:txBody>
          <a:bodyPr/>
          <a:lstStyle/>
          <a:p>
            <a:fld id="{1D8BD707-D9CF-40AE-B4C6-C98DA3205C09}" type="datetimeFigureOut">
              <a:rPr lang="en-US" smtClean="0"/>
              <a:t>3/5/2024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61246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d-ID"/>
              <a:t>Klik untuk mengedit gaya judul Master</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D8BD707-D9CF-40AE-B4C6-C98DA3205C09}" type="datetimeFigureOut">
              <a:rPr lang="en-US" smtClean="0"/>
              <a:t>3/5/2024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155507430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xStyles>
    <p:titleStyle>
      <a:lvl1pPr algn="l" defTabSz="914400" rtl="0" eaLnBrk="1" latinLnBrk="0" hangingPunct="1">
        <a:lnSpc>
          <a:spcPct val="90000"/>
        </a:lnSpc>
        <a:spcBef>
          <a:spcPct val="0"/>
        </a:spcBef>
        <a:buNone/>
        <a:defRPr sz="5400"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36.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bject 12"/>
          <p:cNvSpPr txBox="1">
            <a:spLocks noGrp="1"/>
          </p:cNvSpPr>
          <p:nvPr>
            <p:ph type="title"/>
          </p:nvPr>
        </p:nvSpPr>
        <p:spPr>
          <a:xfrm>
            <a:off x="1341552" y="201936"/>
            <a:ext cx="5712824" cy="1008379"/>
          </a:xfrm>
          <a:prstGeom prst="rect">
            <a:avLst/>
          </a:prstGeom>
        </p:spPr>
        <p:txBody>
          <a:bodyPr vert="horz" lIns="91440" tIns="45720" rIns="91440" bIns="45720" rtlCol="0" anchor="ctr">
            <a:normAutofit/>
          </a:bodyPr>
          <a:lstStyle/>
          <a:p>
            <a:pPr marL="12700"/>
            <a:r>
              <a:rPr lang="en-US" sz="2400" spc="-5" dirty="0"/>
              <a:t>Balai </a:t>
            </a:r>
            <a:r>
              <a:rPr lang="en-US" sz="2400" spc="-5" dirty="0" err="1"/>
              <a:t>pelatihan</a:t>
            </a:r>
            <a:r>
              <a:rPr lang="en-US" sz="2400" spc="-5" dirty="0"/>
              <a:t> </a:t>
            </a:r>
            <a:r>
              <a:rPr lang="en-US" sz="2400" spc="-5" dirty="0" err="1"/>
              <a:t>Lingkungan</a:t>
            </a:r>
            <a:r>
              <a:rPr lang="en-US" sz="2400" spc="-5" dirty="0"/>
              <a:t> </a:t>
            </a:r>
            <a:r>
              <a:rPr lang="en-US" sz="2400" spc="-5" dirty="0" err="1"/>
              <a:t>Hidup</a:t>
            </a:r>
            <a:r>
              <a:rPr lang="en-US" sz="2400" spc="-5" dirty="0"/>
              <a:t> dan </a:t>
            </a:r>
            <a:r>
              <a:rPr lang="en-US" sz="2400" spc="-5" dirty="0" err="1"/>
              <a:t>Kehutanan</a:t>
            </a:r>
            <a:r>
              <a:rPr lang="en-US" sz="2400" spc="-5" dirty="0"/>
              <a:t> </a:t>
            </a:r>
            <a:r>
              <a:rPr lang="en-US" sz="2400" spc="-5" dirty="0" err="1"/>
              <a:t>Pematangsiantar</a:t>
            </a:r>
            <a:endParaRPr lang="en-US" sz="2400" dirty="0"/>
          </a:p>
        </p:txBody>
      </p:sp>
      <p:sp>
        <p:nvSpPr>
          <p:cNvPr id="10" name="object 10"/>
          <p:cNvSpPr txBox="1"/>
          <p:nvPr/>
        </p:nvSpPr>
        <p:spPr>
          <a:xfrm>
            <a:off x="484643" y="1838158"/>
            <a:ext cx="4558309" cy="3181684"/>
          </a:xfrm>
          <a:prstGeom prst="rect">
            <a:avLst/>
          </a:prstGeom>
        </p:spPr>
        <p:txBody>
          <a:bodyPr vert="horz" lIns="91440" tIns="45720" rIns="91440" bIns="45720" rtlCol="0" anchor="t">
            <a:normAutofit/>
          </a:bodyPr>
          <a:lstStyle/>
          <a:p>
            <a:pPr marL="220980" marR="5080" defTabSz="914400">
              <a:lnSpc>
                <a:spcPct val="90000"/>
              </a:lnSpc>
              <a:spcBef>
                <a:spcPts val="1305"/>
              </a:spcBef>
              <a:buClr>
                <a:schemeClr val="accent1">
                  <a:lumMod val="75000"/>
                </a:schemeClr>
              </a:buClr>
              <a:buSzPct val="85000"/>
            </a:pPr>
            <a:r>
              <a:rPr lang="en-US" b="1" spc="-229" dirty="0" err="1"/>
              <a:t>P</a:t>
            </a:r>
            <a:r>
              <a:rPr lang="en-US" b="1" spc="-100" dirty="0" err="1"/>
              <a:t>e</a:t>
            </a:r>
            <a:r>
              <a:rPr lang="en-US" b="1" spc="-110" dirty="0" err="1"/>
              <a:t>n</a:t>
            </a:r>
            <a:r>
              <a:rPr lang="en-US" b="1" spc="-140" dirty="0" err="1"/>
              <a:t>g</a:t>
            </a:r>
            <a:r>
              <a:rPr lang="en-US" b="1" spc="-105" dirty="0" err="1"/>
              <a:t>o</a:t>
            </a:r>
            <a:r>
              <a:rPr lang="en-US" b="1" spc="-80" dirty="0" err="1"/>
              <a:t>l</a:t>
            </a:r>
            <a:r>
              <a:rPr lang="en-US" b="1" spc="-105" dirty="0" err="1"/>
              <a:t>a</a:t>
            </a:r>
            <a:r>
              <a:rPr lang="en-US" b="1" spc="-130" dirty="0" err="1"/>
              <a:t>h</a:t>
            </a:r>
            <a:r>
              <a:rPr lang="en-US" b="1" spc="-105" dirty="0" err="1"/>
              <a:t>a</a:t>
            </a:r>
            <a:r>
              <a:rPr lang="en-US" b="1" dirty="0" err="1"/>
              <a:t>n</a:t>
            </a:r>
            <a:r>
              <a:rPr lang="en-US" b="1" spc="-260" dirty="0"/>
              <a:t> </a:t>
            </a:r>
            <a:r>
              <a:rPr lang="en-US" b="1" spc="-90" dirty="0" err="1"/>
              <a:t>S</a:t>
            </a:r>
            <a:r>
              <a:rPr lang="en-US" b="1" spc="-85" dirty="0" err="1"/>
              <a:t>a</a:t>
            </a:r>
            <a:r>
              <a:rPr lang="en-US" b="1" spc="-140" dirty="0" err="1"/>
              <a:t>m</a:t>
            </a:r>
            <a:r>
              <a:rPr lang="en-US" b="1" spc="-110" dirty="0" err="1"/>
              <a:t>p</a:t>
            </a:r>
            <a:r>
              <a:rPr lang="en-US" b="1" spc="-85" dirty="0" err="1"/>
              <a:t>a</a:t>
            </a:r>
            <a:r>
              <a:rPr lang="en-US" b="1" dirty="0" err="1"/>
              <a:t>h</a:t>
            </a:r>
            <a:r>
              <a:rPr lang="en-US" b="1" spc="-265" dirty="0"/>
              <a:t> </a:t>
            </a:r>
            <a:r>
              <a:rPr lang="en-US" b="1" spc="-125" dirty="0" err="1"/>
              <a:t>O</a:t>
            </a:r>
            <a:r>
              <a:rPr lang="en-US" b="1" spc="-180" dirty="0" err="1"/>
              <a:t>r</a:t>
            </a:r>
            <a:r>
              <a:rPr lang="en-US" b="1" spc="-220" dirty="0" err="1"/>
              <a:t>g</a:t>
            </a:r>
            <a:r>
              <a:rPr lang="en-US" b="1" spc="-85" dirty="0" err="1"/>
              <a:t>a</a:t>
            </a:r>
            <a:r>
              <a:rPr lang="en-US" b="1" spc="-110" dirty="0" err="1"/>
              <a:t>n</a:t>
            </a:r>
            <a:r>
              <a:rPr lang="en-US" b="1" spc="-80" dirty="0" err="1"/>
              <a:t>i</a:t>
            </a:r>
            <a:r>
              <a:rPr lang="en-US" b="1" dirty="0" err="1"/>
              <a:t>k</a:t>
            </a:r>
            <a:r>
              <a:rPr lang="en-US" b="1" dirty="0"/>
              <a:t> </a:t>
            </a:r>
            <a:r>
              <a:rPr lang="en-US" b="1" spc="-120" dirty="0" err="1"/>
              <a:t>U</a:t>
            </a:r>
            <a:r>
              <a:rPr lang="en-US" b="1" spc="-170" dirty="0" err="1"/>
              <a:t>n</a:t>
            </a:r>
            <a:r>
              <a:rPr lang="en-US" b="1" spc="-90" dirty="0" err="1"/>
              <a:t>t</a:t>
            </a:r>
            <a:r>
              <a:rPr lang="en-US" b="1" spc="-110" dirty="0" err="1"/>
              <a:t>u</a:t>
            </a:r>
            <a:r>
              <a:rPr lang="en-US" b="1" dirty="0" err="1"/>
              <a:t>k</a:t>
            </a:r>
            <a:r>
              <a:rPr lang="en-US" b="1" spc="-220" dirty="0"/>
              <a:t> </a:t>
            </a:r>
            <a:r>
              <a:rPr lang="en-US" b="1" spc="-229" dirty="0" err="1"/>
              <a:t>P</a:t>
            </a:r>
            <a:r>
              <a:rPr lang="en-US" b="1" spc="-85" dirty="0" err="1"/>
              <a:t>a</a:t>
            </a:r>
            <a:r>
              <a:rPr lang="en-US" b="1" spc="-235" dirty="0" err="1"/>
              <a:t>k</a:t>
            </a:r>
            <a:r>
              <a:rPr lang="en-US" b="1" spc="-105" dirty="0" err="1"/>
              <a:t>a</a:t>
            </a:r>
            <a:r>
              <a:rPr lang="en-US" b="1" dirty="0" err="1"/>
              <a:t>n</a:t>
            </a:r>
            <a:r>
              <a:rPr lang="en-US" b="1" spc="-265" dirty="0"/>
              <a:t> </a:t>
            </a:r>
            <a:r>
              <a:rPr lang="en-US" b="1" spc="-140" dirty="0"/>
              <a:t>M</a:t>
            </a:r>
            <a:r>
              <a:rPr lang="en-US" b="1" spc="-85" dirty="0"/>
              <a:t>a</a:t>
            </a:r>
            <a:r>
              <a:rPr lang="en-US" b="1" spc="-35" dirty="0"/>
              <a:t>g</a:t>
            </a:r>
            <a:r>
              <a:rPr lang="en-US" b="1" spc="-140" dirty="0"/>
              <a:t>g</a:t>
            </a:r>
            <a:r>
              <a:rPr lang="en-US" b="1" spc="-105" dirty="0"/>
              <a:t>o</a:t>
            </a:r>
            <a:r>
              <a:rPr lang="en-US" b="1" dirty="0"/>
              <a:t>t</a:t>
            </a:r>
            <a:r>
              <a:rPr lang="en-US" b="1" spc="-245" dirty="0"/>
              <a:t> </a:t>
            </a:r>
            <a:r>
              <a:rPr lang="en-US" b="1" spc="-114" dirty="0"/>
              <a:t>B</a:t>
            </a:r>
            <a:r>
              <a:rPr lang="en-US" b="1" spc="-90" dirty="0"/>
              <a:t>S</a:t>
            </a:r>
            <a:r>
              <a:rPr lang="en-US" b="1" dirty="0"/>
              <a:t>F</a:t>
            </a:r>
          </a:p>
          <a:p>
            <a:pPr marL="220980" marR="5080" defTabSz="914400">
              <a:lnSpc>
                <a:spcPct val="90000"/>
              </a:lnSpc>
              <a:spcBef>
                <a:spcPts val="1305"/>
              </a:spcBef>
              <a:buClr>
                <a:schemeClr val="accent1">
                  <a:lumMod val="75000"/>
                </a:schemeClr>
              </a:buClr>
              <a:buSzPct val="85000"/>
            </a:pPr>
            <a:r>
              <a:rPr lang="en-US" b="1" spc="-5" dirty="0"/>
              <a:t>Oleh</a:t>
            </a:r>
            <a:r>
              <a:rPr lang="en-US" b="1" spc="-30" dirty="0"/>
              <a:t>: </a:t>
            </a:r>
          </a:p>
          <a:p>
            <a:pPr marL="220980" marR="5080" defTabSz="914400">
              <a:lnSpc>
                <a:spcPct val="90000"/>
              </a:lnSpc>
              <a:spcBef>
                <a:spcPts val="1305"/>
              </a:spcBef>
              <a:buClr>
                <a:schemeClr val="accent1">
                  <a:lumMod val="75000"/>
                </a:schemeClr>
              </a:buClr>
              <a:buSzPct val="85000"/>
            </a:pPr>
            <a:r>
              <a:rPr lang="en-US" b="1" spc="-30" dirty="0" err="1"/>
              <a:t>Haqqi</a:t>
            </a:r>
            <a:r>
              <a:rPr lang="en-US" b="1" spc="-30" dirty="0"/>
              <a:t> </a:t>
            </a:r>
            <a:r>
              <a:rPr lang="en-US" b="1" spc="-30" dirty="0" err="1"/>
              <a:t>Annazili</a:t>
            </a:r>
            <a:r>
              <a:rPr lang="en-US" b="1" spc="-30" dirty="0"/>
              <a:t>, </a:t>
            </a:r>
            <a:r>
              <a:rPr lang="en-US" b="1" spc="-30" dirty="0" err="1"/>
              <a:t>S.Hut</a:t>
            </a:r>
            <a:r>
              <a:rPr lang="en-US" b="1" spc="-30" dirty="0"/>
              <a:t>., </a:t>
            </a:r>
            <a:r>
              <a:rPr lang="en-US" b="1" spc="-30" dirty="0" err="1"/>
              <a:t>M.Si</a:t>
            </a:r>
            <a:endParaRPr lang="en-US" b="1" spc="-30" dirty="0"/>
          </a:p>
          <a:p>
            <a:pPr marL="220980" marR="5080" defTabSz="914400">
              <a:lnSpc>
                <a:spcPct val="90000"/>
              </a:lnSpc>
              <a:spcBef>
                <a:spcPts val="1305"/>
              </a:spcBef>
              <a:buClr>
                <a:schemeClr val="accent1">
                  <a:lumMod val="75000"/>
                </a:schemeClr>
              </a:buClr>
              <a:buSzPct val="85000"/>
            </a:pPr>
            <a:r>
              <a:rPr lang="en-US" b="1" spc="-30" dirty="0"/>
              <a:t>BPLHK </a:t>
            </a:r>
            <a:r>
              <a:rPr lang="en-US" b="1" spc="-30" dirty="0" err="1"/>
              <a:t>Pematangsiantar</a:t>
            </a:r>
            <a:endParaRPr lang="en-US" b="1" dirty="0"/>
          </a:p>
        </p:txBody>
      </p:sp>
      <p:pic>
        <p:nvPicPr>
          <p:cNvPr id="13" name="image21.jpeg">
            <a:extLst>
              <a:ext uri="{FF2B5EF4-FFF2-40B4-BE49-F238E27FC236}">
                <a16:creationId xmlns:a16="http://schemas.microsoft.com/office/drawing/2014/main" id="{E2838CF1-32BC-4F84-B12D-55DD49A41E16}"/>
              </a:ext>
            </a:extLst>
          </p:cNvPr>
          <p:cNvPicPr>
            <a:picLocks noChangeAspect="1"/>
          </p:cNvPicPr>
          <p:nvPr/>
        </p:nvPicPr>
        <p:blipFill rotWithShape="1">
          <a:blip r:embed="rId2" cstate="print"/>
          <a:srcRect t="953"/>
          <a:stretch/>
        </p:blipFill>
        <p:spPr>
          <a:xfrm>
            <a:off x="7853983" y="-2"/>
            <a:ext cx="4329965" cy="3793338"/>
          </a:xfrm>
          <a:custGeom>
            <a:avLst/>
            <a:gdLst/>
            <a:ahLst/>
            <a:cxnLst/>
            <a:rect l="l" t="t" r="r" b="b"/>
            <a:pathLst>
              <a:path w="4329965" h="3793338">
                <a:moveTo>
                  <a:pt x="620085" y="0"/>
                </a:moveTo>
                <a:lnTo>
                  <a:pt x="4329965" y="0"/>
                </a:lnTo>
                <a:lnTo>
                  <a:pt x="4329965" y="2733720"/>
                </a:lnTo>
                <a:lnTo>
                  <a:pt x="4251051" y="2820548"/>
                </a:lnTo>
                <a:cubicBezTo>
                  <a:pt x="3831561" y="3240037"/>
                  <a:pt x="3252041" y="3499497"/>
                  <a:pt x="2611921" y="3499497"/>
                </a:cubicBezTo>
                <a:cubicBezTo>
                  <a:pt x="1331680" y="3499497"/>
                  <a:pt x="293841" y="2461658"/>
                  <a:pt x="293841" y="1181418"/>
                </a:cubicBezTo>
                <a:cubicBezTo>
                  <a:pt x="293841" y="781342"/>
                  <a:pt x="395193" y="404939"/>
                  <a:pt x="573621" y="76483"/>
                </a:cubicBezTo>
                <a:close/>
                <a:moveTo>
                  <a:pt x="284617" y="0"/>
                </a:moveTo>
                <a:lnTo>
                  <a:pt x="543760" y="0"/>
                </a:lnTo>
                <a:lnTo>
                  <a:pt x="516204" y="45359"/>
                </a:lnTo>
                <a:cubicBezTo>
                  <a:pt x="332750" y="383067"/>
                  <a:pt x="228543" y="770073"/>
                  <a:pt x="228543" y="1181418"/>
                </a:cubicBezTo>
                <a:cubicBezTo>
                  <a:pt x="228543" y="2497720"/>
                  <a:pt x="1295618" y="3564795"/>
                  <a:pt x="2611921" y="3564795"/>
                </a:cubicBezTo>
                <a:cubicBezTo>
                  <a:pt x="3270072" y="3564795"/>
                  <a:pt x="3865916" y="3298026"/>
                  <a:pt x="4297223" y="2866720"/>
                </a:cubicBezTo>
                <a:lnTo>
                  <a:pt x="4329965" y="2830694"/>
                </a:lnTo>
                <a:lnTo>
                  <a:pt x="4329965" y="3145443"/>
                </a:lnTo>
                <a:lnTo>
                  <a:pt x="4273345" y="3196903"/>
                </a:lnTo>
                <a:cubicBezTo>
                  <a:pt x="3821851" y="3569508"/>
                  <a:pt x="3243025" y="3793338"/>
                  <a:pt x="2611921" y="3793338"/>
                </a:cubicBezTo>
                <a:cubicBezTo>
                  <a:pt x="1169396" y="3793338"/>
                  <a:pt x="0" y="2623942"/>
                  <a:pt x="0" y="1181418"/>
                </a:cubicBezTo>
                <a:cubicBezTo>
                  <a:pt x="0" y="820786"/>
                  <a:pt x="73088" y="477226"/>
                  <a:pt x="205258" y="164740"/>
                </a:cubicBezTo>
                <a:close/>
              </a:path>
            </a:pathLst>
          </a:custGeom>
        </p:spPr>
      </p:pic>
      <p:pic>
        <p:nvPicPr>
          <p:cNvPr id="15" name="image20.jpeg">
            <a:extLst>
              <a:ext uri="{FF2B5EF4-FFF2-40B4-BE49-F238E27FC236}">
                <a16:creationId xmlns:a16="http://schemas.microsoft.com/office/drawing/2014/main" id="{757B6CE9-F9D5-46EA-A7EC-B6D51528D09D}"/>
              </a:ext>
            </a:extLst>
          </p:cNvPr>
          <p:cNvPicPr>
            <a:picLocks noChangeAspect="1"/>
          </p:cNvPicPr>
          <p:nvPr/>
        </p:nvPicPr>
        <p:blipFill rotWithShape="1">
          <a:blip r:embed="rId3" cstate="print"/>
          <a:srcRect l="13195" r="2305" b="4"/>
          <a:stretch/>
        </p:blipFill>
        <p:spPr>
          <a:xfrm>
            <a:off x="5679762" y="2646306"/>
            <a:ext cx="3197072" cy="3197072"/>
          </a:xfrm>
          <a:custGeom>
            <a:avLst/>
            <a:gdLst/>
            <a:ahLst/>
            <a:cxnLst/>
            <a:rect l="l" t="t" r="r" b="b"/>
            <a:pathLst>
              <a:path w="3197072" h="3197072">
                <a:moveTo>
                  <a:pt x="1598536" y="179835"/>
                </a:moveTo>
                <a:cubicBezTo>
                  <a:pt x="2382063" y="179835"/>
                  <a:pt x="3017237" y="815009"/>
                  <a:pt x="3017237" y="1598536"/>
                </a:cubicBezTo>
                <a:cubicBezTo>
                  <a:pt x="3017237" y="2382063"/>
                  <a:pt x="2382063" y="3017237"/>
                  <a:pt x="1598536" y="3017237"/>
                </a:cubicBezTo>
                <a:cubicBezTo>
                  <a:pt x="815009" y="3017237"/>
                  <a:pt x="179836" y="2382063"/>
                  <a:pt x="179836" y="1598536"/>
                </a:cubicBezTo>
                <a:cubicBezTo>
                  <a:pt x="179836" y="815009"/>
                  <a:pt x="815009" y="179835"/>
                  <a:pt x="1598536" y="179835"/>
                </a:cubicBezTo>
                <a:close/>
                <a:moveTo>
                  <a:pt x="1598536" y="139872"/>
                </a:moveTo>
                <a:cubicBezTo>
                  <a:pt x="792938" y="139872"/>
                  <a:pt x="139872" y="792939"/>
                  <a:pt x="139872" y="1598536"/>
                </a:cubicBezTo>
                <a:cubicBezTo>
                  <a:pt x="139872" y="2404134"/>
                  <a:pt x="792938" y="3057200"/>
                  <a:pt x="1598536" y="3057200"/>
                </a:cubicBezTo>
                <a:cubicBezTo>
                  <a:pt x="2404134" y="3057200"/>
                  <a:pt x="3057200" y="2404134"/>
                  <a:pt x="3057200" y="1598536"/>
                </a:cubicBezTo>
                <a:cubicBezTo>
                  <a:pt x="3057200" y="792939"/>
                  <a:pt x="2404134" y="139872"/>
                  <a:pt x="1598536" y="139872"/>
                </a:cubicBezTo>
                <a:close/>
                <a:moveTo>
                  <a:pt x="1598536" y="0"/>
                </a:moveTo>
                <a:cubicBezTo>
                  <a:pt x="2481383" y="0"/>
                  <a:pt x="3197072" y="715689"/>
                  <a:pt x="3197072" y="1598536"/>
                </a:cubicBezTo>
                <a:cubicBezTo>
                  <a:pt x="3197072" y="2481383"/>
                  <a:pt x="2481383" y="3197072"/>
                  <a:pt x="1598536" y="3197072"/>
                </a:cubicBezTo>
                <a:cubicBezTo>
                  <a:pt x="715689" y="3197072"/>
                  <a:pt x="0" y="2481383"/>
                  <a:pt x="0" y="1598536"/>
                </a:cubicBezTo>
                <a:cubicBezTo>
                  <a:pt x="0" y="715689"/>
                  <a:pt x="715689" y="0"/>
                  <a:pt x="1598536" y="0"/>
                </a:cubicBezTo>
                <a:close/>
              </a:path>
            </a:pathLst>
          </a:custGeom>
        </p:spPr>
      </p:pic>
      <p:pic>
        <p:nvPicPr>
          <p:cNvPr id="14" name="image19.jpeg">
            <a:extLst>
              <a:ext uri="{FF2B5EF4-FFF2-40B4-BE49-F238E27FC236}">
                <a16:creationId xmlns:a16="http://schemas.microsoft.com/office/drawing/2014/main" id="{E409601A-BAAD-44E0-9106-891C653A3BB7}"/>
              </a:ext>
            </a:extLst>
          </p:cNvPr>
          <p:cNvPicPr>
            <a:picLocks noChangeAspect="1"/>
          </p:cNvPicPr>
          <p:nvPr/>
        </p:nvPicPr>
        <p:blipFill rotWithShape="1">
          <a:blip r:embed="rId4" cstate="print"/>
          <a:srcRect l="18324" r="16893" b="3"/>
          <a:stretch/>
        </p:blipFill>
        <p:spPr>
          <a:xfrm>
            <a:off x="8775850" y="3931477"/>
            <a:ext cx="3416150" cy="2926525"/>
          </a:xfrm>
          <a:custGeom>
            <a:avLst/>
            <a:gdLst/>
            <a:ahLst/>
            <a:cxnLst/>
            <a:rect l="l" t="t" r="r" b="b"/>
            <a:pathLst>
              <a:path w="3416150" h="2926525">
                <a:moveTo>
                  <a:pt x="2001856" y="225209"/>
                </a:moveTo>
                <a:cubicBezTo>
                  <a:pt x="2553790" y="225209"/>
                  <a:pt x="3046941" y="476889"/>
                  <a:pt x="3372804" y="871744"/>
                </a:cubicBezTo>
                <a:lnTo>
                  <a:pt x="3416150" y="929710"/>
                </a:lnTo>
                <a:lnTo>
                  <a:pt x="3416150" y="2926525"/>
                </a:lnTo>
                <a:lnTo>
                  <a:pt x="486913" y="2926525"/>
                </a:lnTo>
                <a:lnTo>
                  <a:pt x="439641" y="2848713"/>
                </a:lnTo>
                <a:cubicBezTo>
                  <a:pt x="302888" y="2596974"/>
                  <a:pt x="225209" y="2308487"/>
                  <a:pt x="225209" y="2001857"/>
                </a:cubicBezTo>
                <a:cubicBezTo>
                  <a:pt x="225209" y="1020641"/>
                  <a:pt x="1020641" y="225209"/>
                  <a:pt x="2001856" y="225209"/>
                </a:cubicBezTo>
                <a:close/>
                <a:moveTo>
                  <a:pt x="2001856" y="0"/>
                </a:moveTo>
                <a:cubicBezTo>
                  <a:pt x="2485554" y="0"/>
                  <a:pt x="2929185" y="171550"/>
                  <a:pt x="3275223" y="457127"/>
                </a:cubicBezTo>
                <a:lnTo>
                  <a:pt x="3416150" y="585210"/>
                </a:lnTo>
                <a:lnTo>
                  <a:pt x="3416150" y="846232"/>
                </a:lnTo>
                <a:lnTo>
                  <a:pt x="3411422" y="839910"/>
                </a:lnTo>
                <a:cubicBezTo>
                  <a:pt x="3076380" y="433932"/>
                  <a:pt x="2569338" y="175163"/>
                  <a:pt x="2001856" y="175163"/>
                </a:cubicBezTo>
                <a:cubicBezTo>
                  <a:pt x="993002" y="175163"/>
                  <a:pt x="175162" y="993002"/>
                  <a:pt x="175162" y="2001857"/>
                </a:cubicBezTo>
                <a:cubicBezTo>
                  <a:pt x="175162" y="2317124"/>
                  <a:pt x="255029" y="2613738"/>
                  <a:pt x="395634" y="2872568"/>
                </a:cubicBezTo>
                <a:lnTo>
                  <a:pt x="428414" y="2926525"/>
                </a:lnTo>
                <a:lnTo>
                  <a:pt x="227385" y="2926525"/>
                </a:lnTo>
                <a:lnTo>
                  <a:pt x="157316" y="2781070"/>
                </a:lnTo>
                <a:cubicBezTo>
                  <a:pt x="56016" y="2541571"/>
                  <a:pt x="0" y="2278256"/>
                  <a:pt x="0" y="2001857"/>
                </a:cubicBezTo>
                <a:cubicBezTo>
                  <a:pt x="0" y="896262"/>
                  <a:pt x="896262" y="0"/>
                  <a:pt x="2001856" y="0"/>
                </a:cubicBezTo>
                <a:close/>
              </a:path>
            </a:pathLst>
          </a:custGeom>
        </p:spPr>
      </p:pic>
      <p:pic>
        <p:nvPicPr>
          <p:cNvPr id="11" name="object 11"/>
          <p:cNvPicPr/>
          <p:nvPr/>
        </p:nvPicPr>
        <p:blipFill>
          <a:blip r:embed="rId5" cstate="print"/>
          <a:stretch>
            <a:fillRect/>
          </a:stretch>
        </p:blipFill>
        <p:spPr>
          <a:xfrm>
            <a:off x="325120" y="228600"/>
            <a:ext cx="1008380" cy="10083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txBox="1">
            <a:spLocks noGrp="1"/>
          </p:cNvSpPr>
          <p:nvPr>
            <p:ph type="title"/>
          </p:nvPr>
        </p:nvSpPr>
        <p:spPr>
          <a:xfrm>
            <a:off x="1286934" y="1465790"/>
            <a:ext cx="3860798" cy="3941345"/>
          </a:xfrm>
          <a:prstGeom prst="rect">
            <a:avLst/>
          </a:prstGeom>
        </p:spPr>
        <p:txBody>
          <a:bodyPr vert="horz" lIns="91440" tIns="45720" rIns="91440" bIns="45720" rtlCol="0" anchor="ctr">
            <a:normAutofit/>
          </a:bodyPr>
          <a:lstStyle/>
          <a:p>
            <a:pPr marL="12700"/>
            <a:r>
              <a:rPr lang="en-US" sz="4200" b="1" spc="-10"/>
              <a:t>Kemampuan</a:t>
            </a:r>
            <a:r>
              <a:rPr lang="en-US" sz="4200" b="1" spc="-35"/>
              <a:t> </a:t>
            </a:r>
            <a:r>
              <a:rPr lang="en-US" sz="4200" b="1" spc="-5"/>
              <a:t>Maggot</a:t>
            </a:r>
            <a:r>
              <a:rPr lang="en-US" sz="4200" b="1"/>
              <a:t> dalam</a:t>
            </a:r>
            <a:r>
              <a:rPr lang="en-US" sz="4200" b="1" spc="-45"/>
              <a:t> </a:t>
            </a:r>
            <a:r>
              <a:rPr lang="en-US" sz="4200" b="1" spc="-10"/>
              <a:t>mereduksi</a:t>
            </a:r>
            <a:r>
              <a:rPr lang="en-US" sz="4200" b="1" spc="-25"/>
              <a:t> </a:t>
            </a:r>
            <a:r>
              <a:rPr lang="en-US" sz="4200" b="1"/>
              <a:t>sampah</a:t>
            </a:r>
            <a:r>
              <a:rPr lang="en-US" sz="4200" b="1" spc="-35"/>
              <a:t> </a:t>
            </a:r>
            <a:r>
              <a:rPr lang="en-US" sz="4200" b="1" spc="-15"/>
              <a:t>organik</a:t>
            </a:r>
          </a:p>
        </p:txBody>
      </p:sp>
      <p:sp>
        <p:nvSpPr>
          <p:cNvPr id="5" name="object 5"/>
          <p:cNvSpPr txBox="1"/>
          <p:nvPr/>
        </p:nvSpPr>
        <p:spPr>
          <a:xfrm>
            <a:off x="5867401" y="1359090"/>
            <a:ext cx="5682998" cy="4048046"/>
          </a:xfrm>
          <a:prstGeom prst="rect">
            <a:avLst/>
          </a:prstGeom>
        </p:spPr>
        <p:txBody>
          <a:bodyPr vert="horz" lIns="91440" tIns="45720" rIns="91440" bIns="45720" rtlCol="0" anchor="ctr">
            <a:noAutofit/>
          </a:bodyPr>
          <a:lstStyle/>
          <a:p>
            <a:pPr marL="469900" marR="5080" indent="-182880" defTabSz="914400">
              <a:lnSpc>
                <a:spcPct val="90000"/>
              </a:lnSpc>
              <a:spcBef>
                <a:spcPts val="100"/>
              </a:spcBef>
              <a:buClr>
                <a:schemeClr val="accent1">
                  <a:lumMod val="75000"/>
                </a:schemeClr>
              </a:buClr>
              <a:buSzPct val="85000"/>
              <a:buFont typeface="Wingdings" pitchFamily="2" charset="2"/>
              <a:buChar char="§"/>
              <a:tabLst>
                <a:tab pos="470534" algn="l"/>
              </a:tabLst>
            </a:pPr>
            <a:r>
              <a:rPr lang="en-US" sz="2000" spc="-5" dirty="0">
                <a:latin typeface="Calibri" panose="020F0502020204030204" pitchFamily="34" charset="0"/>
                <a:cs typeface="Calibri" panose="020F0502020204030204" pitchFamily="34" charset="0"/>
              </a:rPr>
              <a:t>Maggot</a:t>
            </a:r>
            <a:r>
              <a:rPr lang="en-US" sz="2000" dirty="0">
                <a:latin typeface="Calibri" panose="020F0502020204030204" pitchFamily="34" charset="0"/>
                <a:cs typeface="Calibri" panose="020F0502020204030204" pitchFamily="34" charset="0"/>
              </a:rPr>
              <a:t> </a:t>
            </a:r>
            <a:r>
              <a:rPr lang="en-US" sz="2000" spc="-5" dirty="0">
                <a:latin typeface="Calibri" panose="020F0502020204030204" pitchFamily="34" charset="0"/>
                <a:cs typeface="Calibri" panose="020F0502020204030204" pitchFamily="34" charset="0"/>
              </a:rPr>
              <a:t>BSF </a:t>
            </a:r>
            <a:r>
              <a:rPr lang="en-US" sz="2000" spc="-15" dirty="0" err="1">
                <a:latin typeface="Calibri" panose="020F0502020204030204" pitchFamily="34" charset="0"/>
                <a:cs typeface="Calibri" panose="020F0502020204030204" pitchFamily="34" charset="0"/>
              </a:rPr>
              <a:t>mempunyai</a:t>
            </a:r>
            <a:r>
              <a:rPr lang="en-US" sz="2000" spc="-10" dirty="0">
                <a:latin typeface="Calibri" panose="020F0502020204030204" pitchFamily="34" charset="0"/>
                <a:cs typeface="Calibri" panose="020F0502020204030204" pitchFamily="34" charset="0"/>
              </a:rPr>
              <a:t> </a:t>
            </a:r>
            <a:r>
              <a:rPr lang="en-US" sz="2000" spc="-10" dirty="0" err="1">
                <a:latin typeface="Calibri" panose="020F0502020204030204" pitchFamily="34" charset="0"/>
                <a:cs typeface="Calibri" panose="020F0502020204030204" pitchFamily="34" charset="0"/>
              </a:rPr>
              <a:t>kemampuan</a:t>
            </a:r>
            <a:r>
              <a:rPr lang="en-US" sz="2000" spc="-5" dirty="0">
                <a:latin typeface="Calibri" panose="020F0502020204030204" pitchFamily="34" charset="0"/>
                <a:cs typeface="Calibri" panose="020F0502020204030204" pitchFamily="34" charset="0"/>
              </a:rPr>
              <a:t> </a:t>
            </a:r>
            <a:r>
              <a:rPr lang="en-US" sz="2000" spc="-5" dirty="0" err="1">
                <a:latin typeface="Calibri" panose="020F0502020204030204" pitchFamily="34" charset="0"/>
                <a:cs typeface="Calibri" panose="020F0502020204030204" pitchFamily="34" charset="0"/>
              </a:rPr>
              <a:t>memakan</a:t>
            </a:r>
            <a:r>
              <a:rPr lang="en-US" sz="2000" spc="-5" dirty="0">
                <a:latin typeface="Calibri" panose="020F0502020204030204" pitchFamily="34" charset="0"/>
                <a:cs typeface="Calibri" panose="020F0502020204030204" pitchFamily="34" charset="0"/>
              </a:rPr>
              <a:t> </a:t>
            </a:r>
            <a:r>
              <a:rPr lang="en-US" sz="2000" spc="-5" dirty="0" err="1">
                <a:latin typeface="Calibri" panose="020F0502020204030204" pitchFamily="34" charset="0"/>
                <a:cs typeface="Calibri" panose="020F0502020204030204" pitchFamily="34" charset="0"/>
              </a:rPr>
              <a:t>sampah</a:t>
            </a:r>
            <a:r>
              <a:rPr lang="en-US" sz="2000" spc="-5" dirty="0">
                <a:latin typeface="Calibri" panose="020F0502020204030204" pitchFamily="34" charset="0"/>
                <a:cs typeface="Calibri" panose="020F0502020204030204" pitchFamily="34" charset="0"/>
              </a:rPr>
              <a:t> </a:t>
            </a:r>
            <a:r>
              <a:rPr lang="en-US" sz="2000" spc="-15" dirty="0" err="1">
                <a:latin typeface="Calibri" panose="020F0502020204030204" pitchFamily="34" charset="0"/>
                <a:cs typeface="Calibri" panose="020F0502020204030204" pitchFamily="34" charset="0"/>
              </a:rPr>
              <a:t>organik</a:t>
            </a:r>
            <a:r>
              <a:rPr lang="en-US" sz="2000" spc="-10" dirty="0">
                <a:latin typeface="Calibri" panose="020F0502020204030204" pitchFamily="34" charset="0"/>
                <a:cs typeface="Calibri" panose="020F0502020204030204" pitchFamily="34" charset="0"/>
              </a:rPr>
              <a:t> </a:t>
            </a:r>
            <a:r>
              <a:rPr lang="en-US" sz="2000" spc="-15" dirty="0" err="1">
                <a:latin typeface="Calibri" panose="020F0502020204030204" pitchFamily="34" charset="0"/>
                <a:cs typeface="Calibri" panose="020F0502020204030204" pitchFamily="34" charset="0"/>
              </a:rPr>
              <a:t>sebanyak</a:t>
            </a:r>
            <a:r>
              <a:rPr lang="en-US" sz="2000" spc="-1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2 </a:t>
            </a:r>
            <a:r>
              <a:rPr lang="en-US" sz="2000" spc="-10" dirty="0">
                <a:latin typeface="Calibri" panose="020F0502020204030204" pitchFamily="34" charset="0"/>
                <a:cs typeface="Calibri" panose="020F0502020204030204" pitchFamily="34" charset="0"/>
              </a:rPr>
              <a:t>kali </a:t>
            </a:r>
            <a:r>
              <a:rPr lang="en-US" sz="2000" spc="-5" dirty="0">
                <a:latin typeface="Calibri" panose="020F0502020204030204" pitchFamily="34" charset="0"/>
                <a:cs typeface="Calibri" panose="020F0502020204030204" pitchFamily="34" charset="0"/>
              </a:rPr>
              <a:t> </a:t>
            </a:r>
            <a:r>
              <a:rPr lang="en-US" sz="2000" spc="-25" dirty="0" err="1">
                <a:latin typeface="Calibri" panose="020F0502020204030204" pitchFamily="34" charset="0"/>
                <a:cs typeface="Calibri" panose="020F0502020204030204" pitchFamily="34" charset="0"/>
              </a:rPr>
              <a:t>berat</a:t>
            </a:r>
            <a:r>
              <a:rPr lang="en-US" sz="2000" spc="-25" dirty="0">
                <a:latin typeface="Calibri" panose="020F0502020204030204" pitchFamily="34" charset="0"/>
                <a:cs typeface="Calibri" panose="020F0502020204030204" pitchFamily="34" charset="0"/>
              </a:rPr>
              <a:t> </a:t>
            </a:r>
            <a:r>
              <a:rPr lang="en-US" sz="2000" spc="-5" dirty="0" err="1">
                <a:latin typeface="Calibri" panose="020F0502020204030204" pitchFamily="34" charset="0"/>
                <a:cs typeface="Calibri" panose="020F0502020204030204" pitchFamily="34" charset="0"/>
              </a:rPr>
              <a:t>bobot</a:t>
            </a:r>
            <a:r>
              <a:rPr lang="en-US" sz="2000" spc="-5" dirty="0">
                <a:latin typeface="Calibri" panose="020F0502020204030204" pitchFamily="34" charset="0"/>
                <a:cs typeface="Calibri" panose="020F0502020204030204" pitchFamily="34" charset="0"/>
              </a:rPr>
              <a:t> </a:t>
            </a:r>
            <a:r>
              <a:rPr lang="en-US" sz="2000" spc="-10" dirty="0" err="1">
                <a:latin typeface="Calibri" panose="020F0502020204030204" pitchFamily="34" charset="0"/>
                <a:cs typeface="Calibri" panose="020F0502020204030204" pitchFamily="34" charset="0"/>
              </a:rPr>
              <a:t>tubuhnya</a:t>
            </a:r>
            <a:r>
              <a:rPr lang="en-US" sz="2000" spc="-10" dirty="0">
                <a:latin typeface="Calibri" panose="020F0502020204030204" pitchFamily="34" charset="0"/>
                <a:cs typeface="Calibri" panose="020F0502020204030204" pitchFamily="34" charset="0"/>
              </a:rPr>
              <a:t> </a:t>
            </a:r>
            <a:r>
              <a:rPr lang="en-US" sz="2000" spc="-15" dirty="0" err="1">
                <a:latin typeface="Calibri" panose="020F0502020204030204" pitchFamily="34" charset="0"/>
                <a:cs typeface="Calibri" panose="020F0502020204030204" pitchFamily="34" charset="0"/>
              </a:rPr>
              <a:t>atau</a:t>
            </a:r>
            <a:r>
              <a:rPr lang="en-US" sz="2000" spc="-15" dirty="0">
                <a:latin typeface="Calibri" panose="020F0502020204030204" pitchFamily="34" charset="0"/>
                <a:cs typeface="Calibri" panose="020F0502020204030204" pitchFamily="34" charset="0"/>
              </a:rPr>
              <a:t> </a:t>
            </a:r>
            <a:r>
              <a:rPr lang="en-US" sz="2000" spc="-25" dirty="0">
                <a:latin typeface="Calibri" panose="020F0502020204030204" pitchFamily="34" charset="0"/>
                <a:cs typeface="Calibri" panose="020F0502020204030204" pitchFamily="34" charset="0"/>
              </a:rPr>
              <a:t>rata-rata </a:t>
            </a:r>
            <a:r>
              <a:rPr lang="en-US" sz="2000" spc="-5" dirty="0">
                <a:latin typeface="Calibri" panose="020F0502020204030204" pitchFamily="34" charset="0"/>
                <a:cs typeface="Calibri" panose="020F0502020204030204" pitchFamily="34" charset="0"/>
              </a:rPr>
              <a:t>minimal </a:t>
            </a:r>
            <a:r>
              <a:rPr lang="en-US" sz="2000" dirty="0">
                <a:latin typeface="Calibri" panose="020F0502020204030204" pitchFamily="34" charset="0"/>
                <a:cs typeface="Calibri" panose="020F0502020204030204" pitchFamily="34" charset="0"/>
              </a:rPr>
              <a:t>1 </a:t>
            </a:r>
            <a:r>
              <a:rPr lang="en-US" sz="2000" spc="5" dirty="0">
                <a:latin typeface="Calibri" panose="020F0502020204030204" pitchFamily="34" charset="0"/>
                <a:cs typeface="Calibri" panose="020F0502020204030204" pitchFamily="34" charset="0"/>
              </a:rPr>
              <a:t>kg </a:t>
            </a:r>
            <a:r>
              <a:rPr lang="en-US" sz="2000" dirty="0">
                <a:latin typeface="Calibri" panose="020F0502020204030204" pitchFamily="34" charset="0"/>
                <a:cs typeface="Calibri" panose="020F0502020204030204" pitchFamily="34" charset="0"/>
              </a:rPr>
              <a:t>maggot </a:t>
            </a:r>
            <a:r>
              <a:rPr lang="en-US" sz="2000" spc="-15" dirty="0" err="1">
                <a:latin typeface="Calibri" panose="020F0502020204030204" pitchFamily="34" charset="0"/>
                <a:cs typeface="Calibri" panose="020F0502020204030204" pitchFamily="34" charset="0"/>
              </a:rPr>
              <a:t>dapat</a:t>
            </a:r>
            <a:r>
              <a:rPr lang="en-US" sz="2000" spc="-15" dirty="0">
                <a:latin typeface="Calibri" panose="020F0502020204030204" pitchFamily="34" charset="0"/>
                <a:cs typeface="Calibri" panose="020F0502020204030204" pitchFamily="34" charset="0"/>
              </a:rPr>
              <a:t> </a:t>
            </a:r>
            <a:r>
              <a:rPr lang="en-US" sz="2000" spc="-5" dirty="0" err="1">
                <a:latin typeface="Calibri" panose="020F0502020204030204" pitchFamily="34" charset="0"/>
                <a:cs typeface="Calibri" panose="020F0502020204030204" pitchFamily="34" charset="0"/>
              </a:rPr>
              <a:t>mereduksi</a:t>
            </a:r>
            <a:r>
              <a:rPr lang="en-US" sz="2000" spc="-5"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sampah</a:t>
            </a:r>
            <a:r>
              <a:rPr lang="en-US" sz="2000" dirty="0">
                <a:latin typeface="Calibri" panose="020F0502020204030204" pitchFamily="34" charset="0"/>
                <a:cs typeface="Calibri" panose="020F0502020204030204" pitchFamily="34" charset="0"/>
              </a:rPr>
              <a:t> </a:t>
            </a:r>
            <a:r>
              <a:rPr lang="en-US" sz="2000" spc="5" dirty="0">
                <a:latin typeface="Calibri" panose="020F0502020204030204" pitchFamily="34" charset="0"/>
                <a:cs typeface="Calibri" panose="020F0502020204030204" pitchFamily="34" charset="0"/>
              </a:rPr>
              <a:t> </a:t>
            </a:r>
            <a:r>
              <a:rPr lang="en-US" sz="2000" spc="-15" dirty="0" err="1">
                <a:latin typeface="Calibri" panose="020F0502020204030204" pitchFamily="34" charset="0"/>
                <a:cs typeface="Calibri" panose="020F0502020204030204" pitchFamily="34" charset="0"/>
              </a:rPr>
              <a:t>organik</a:t>
            </a:r>
            <a:r>
              <a:rPr lang="en-US" sz="2000" spc="-35" dirty="0">
                <a:latin typeface="Calibri" panose="020F0502020204030204" pitchFamily="34" charset="0"/>
                <a:cs typeface="Calibri" panose="020F0502020204030204" pitchFamily="34" charset="0"/>
              </a:rPr>
              <a:t> </a:t>
            </a:r>
            <a:r>
              <a:rPr lang="en-US" sz="2000" spc="-5" dirty="0" err="1">
                <a:latin typeface="Calibri" panose="020F0502020204030204" pitchFamily="34" charset="0"/>
                <a:cs typeface="Calibri" panose="020F0502020204030204" pitchFamily="34" charset="0"/>
              </a:rPr>
              <a:t>sebesar</a:t>
            </a:r>
            <a:r>
              <a:rPr lang="en-US" sz="2000" spc="4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2</a:t>
            </a:r>
            <a:r>
              <a:rPr lang="en-US" sz="2000" spc="-2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kg;</a:t>
            </a:r>
          </a:p>
          <a:p>
            <a:pPr marL="469900" marR="6350" indent="-182880" defTabSz="914400">
              <a:lnSpc>
                <a:spcPct val="90000"/>
              </a:lnSpc>
              <a:spcBef>
                <a:spcPts val="605"/>
              </a:spcBef>
              <a:buClr>
                <a:schemeClr val="accent1">
                  <a:lumMod val="75000"/>
                </a:schemeClr>
              </a:buClr>
              <a:buSzPct val="85000"/>
              <a:buFont typeface="Wingdings" pitchFamily="2" charset="2"/>
              <a:buChar char="§"/>
              <a:tabLst>
                <a:tab pos="470534" algn="l"/>
              </a:tabLst>
            </a:pPr>
            <a:r>
              <a:rPr lang="en-US" sz="2000" spc="-10" dirty="0" err="1">
                <a:latin typeface="Calibri" panose="020F0502020204030204" pitchFamily="34" charset="0"/>
                <a:cs typeface="Calibri" panose="020F0502020204030204" pitchFamily="34" charset="0"/>
              </a:rPr>
              <a:t>bahkan</a:t>
            </a:r>
            <a:r>
              <a:rPr lang="en-US" sz="2000" spc="-1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semakin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besar</a:t>
            </a:r>
            <a:r>
              <a:rPr lang="en-US" sz="2000" dirty="0">
                <a:latin typeface="Calibri" panose="020F0502020204030204" pitchFamily="34" charset="0"/>
                <a:cs typeface="Calibri" panose="020F0502020204030204" pitchFamily="34" charset="0"/>
              </a:rPr>
              <a:t> maggot </a:t>
            </a:r>
            <a:r>
              <a:rPr lang="en-US" sz="2000" spc="-15" dirty="0" err="1">
                <a:latin typeface="Calibri" panose="020F0502020204030204" pitchFamily="34" charset="0"/>
                <a:cs typeface="Calibri" panose="020F0502020204030204" pitchFamily="34" charset="0"/>
              </a:rPr>
              <a:t>akan</a:t>
            </a:r>
            <a:r>
              <a:rPr lang="en-US" sz="2000" spc="-15"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semakin</a:t>
            </a:r>
            <a:r>
              <a:rPr lang="en-US" sz="2000" dirty="0">
                <a:latin typeface="Calibri" panose="020F0502020204030204" pitchFamily="34" charset="0"/>
                <a:cs typeface="Calibri" panose="020F0502020204030204" pitchFamily="34" charset="0"/>
              </a:rPr>
              <a:t> </a:t>
            </a:r>
            <a:r>
              <a:rPr lang="en-US" sz="2000" spc="-15" dirty="0" err="1">
                <a:latin typeface="Calibri" panose="020F0502020204030204" pitchFamily="34" charset="0"/>
                <a:cs typeface="Calibri" panose="020F0502020204030204" pitchFamily="34" charset="0"/>
              </a:rPr>
              <a:t>banyak</a:t>
            </a:r>
            <a:r>
              <a:rPr lang="en-US" sz="2000" spc="-15" dirty="0">
                <a:latin typeface="Calibri" panose="020F0502020204030204" pitchFamily="34" charset="0"/>
                <a:cs typeface="Calibri" panose="020F0502020204030204" pitchFamily="34" charset="0"/>
              </a:rPr>
              <a:t> </a:t>
            </a:r>
            <a:r>
              <a:rPr lang="en-US" sz="2000" spc="-10" dirty="0" err="1">
                <a:latin typeface="Calibri" panose="020F0502020204030204" pitchFamily="34" charset="0"/>
                <a:cs typeface="Calibri" panose="020F0502020204030204" pitchFamily="34" charset="0"/>
              </a:rPr>
              <a:t>mereduksi</a:t>
            </a:r>
            <a:r>
              <a:rPr lang="en-US" sz="2000" spc="-1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sampah</a:t>
            </a:r>
            <a:r>
              <a:rPr lang="en-US" sz="2000" dirty="0">
                <a:latin typeface="Calibri" panose="020F0502020204030204" pitchFamily="34" charset="0"/>
                <a:cs typeface="Calibri" panose="020F0502020204030204" pitchFamily="34" charset="0"/>
              </a:rPr>
              <a:t> </a:t>
            </a:r>
            <a:r>
              <a:rPr lang="en-US" sz="2000" spc="-15" dirty="0" err="1">
                <a:latin typeface="Calibri" panose="020F0502020204030204" pitchFamily="34" charset="0"/>
                <a:cs typeface="Calibri" panose="020F0502020204030204" pitchFamily="34" charset="0"/>
              </a:rPr>
              <a:t>organik</a:t>
            </a:r>
            <a:r>
              <a:rPr lang="en-US" sz="2000" spc="-15"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a:t>
            </a:r>
            <a:r>
              <a:rPr lang="en-US" sz="2000" spc="5" dirty="0">
                <a:latin typeface="Calibri" panose="020F0502020204030204" pitchFamily="34" charset="0"/>
                <a:cs typeface="Calibri" panose="020F0502020204030204" pitchFamily="34" charset="0"/>
              </a:rPr>
              <a:t> </a:t>
            </a:r>
            <a:r>
              <a:rPr lang="en-US" sz="2000" spc="-5" dirty="0" err="1">
                <a:latin typeface="Calibri" panose="020F0502020204030204" pitchFamily="34" charset="0"/>
                <a:cs typeface="Calibri" panose="020F0502020204030204" pitchFamily="34" charset="0"/>
              </a:rPr>
              <a:t>hasil</a:t>
            </a:r>
            <a:r>
              <a:rPr lang="en-US" sz="2000" spc="-5" dirty="0">
                <a:latin typeface="Calibri" panose="020F0502020204030204" pitchFamily="34" charset="0"/>
                <a:cs typeface="Calibri" panose="020F0502020204030204" pitchFamily="34" charset="0"/>
              </a:rPr>
              <a:t> uji </a:t>
            </a:r>
            <a:r>
              <a:rPr lang="en-US" sz="2000" spc="-10" dirty="0" err="1">
                <a:latin typeface="Calibri" panose="020F0502020204030204" pitchFamily="34" charset="0"/>
                <a:cs typeface="Calibri" panose="020F0502020204030204" pitchFamily="34" charset="0"/>
              </a:rPr>
              <a:t>coba</a:t>
            </a:r>
            <a:r>
              <a:rPr lang="en-US" sz="2000" spc="-1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maggot </a:t>
            </a:r>
            <a:r>
              <a:rPr lang="en-US" sz="2000" spc="-5" dirty="0" err="1">
                <a:latin typeface="Calibri" panose="020F0502020204030204" pitchFamily="34" charset="0"/>
                <a:cs typeface="Calibri" panose="020F0502020204030204" pitchFamily="34" charset="0"/>
              </a:rPr>
              <a:t>umur</a:t>
            </a:r>
            <a:r>
              <a:rPr lang="en-US" sz="2000" spc="-5"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8 </a:t>
            </a:r>
            <a:r>
              <a:rPr lang="en-US" sz="2000" spc="-5" dirty="0" err="1">
                <a:latin typeface="Calibri" panose="020F0502020204030204" pitchFamily="34" charset="0"/>
                <a:cs typeface="Calibri" panose="020F0502020204030204" pitchFamily="34" charset="0"/>
              </a:rPr>
              <a:t>hari</a:t>
            </a:r>
            <a:r>
              <a:rPr lang="en-US" sz="2000" spc="-5" dirty="0">
                <a:latin typeface="Calibri" panose="020F0502020204030204" pitchFamily="34" charset="0"/>
                <a:cs typeface="Calibri" panose="020F0502020204030204" pitchFamily="34" charset="0"/>
              </a:rPr>
              <a:t> (2,5 kg) </a:t>
            </a:r>
            <a:r>
              <a:rPr lang="en-US" sz="2000" spc="-5" dirty="0" err="1">
                <a:latin typeface="Calibri" panose="020F0502020204030204" pitchFamily="34" charset="0"/>
                <a:cs typeface="Calibri" panose="020F0502020204030204" pitchFamily="34" charset="0"/>
              </a:rPr>
              <a:t>dalam</a:t>
            </a:r>
            <a:r>
              <a:rPr lang="en-US" sz="2000" spc="-5" dirty="0">
                <a:latin typeface="Calibri" panose="020F0502020204030204" pitchFamily="34" charset="0"/>
                <a:cs typeface="Calibri" panose="020F0502020204030204" pitchFamily="34" charset="0"/>
              </a:rPr>
              <a:t> </a:t>
            </a:r>
            <a:r>
              <a:rPr lang="en-US" sz="2000" spc="-10" dirty="0" err="1">
                <a:latin typeface="Calibri" panose="020F0502020204030204" pitchFamily="34" charset="0"/>
                <a:cs typeface="Calibri" panose="020F0502020204030204" pitchFamily="34" charset="0"/>
              </a:rPr>
              <a:t>waktu</a:t>
            </a:r>
            <a:r>
              <a:rPr lang="en-US" sz="2000" spc="-1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11 </a:t>
            </a:r>
            <a:r>
              <a:rPr lang="en-US" sz="2000" spc="-5" dirty="0" err="1">
                <a:latin typeface="Calibri" panose="020F0502020204030204" pitchFamily="34" charset="0"/>
                <a:cs typeface="Calibri" panose="020F0502020204030204" pitchFamily="34" charset="0"/>
              </a:rPr>
              <a:t>hari</a:t>
            </a:r>
            <a:r>
              <a:rPr lang="en-US" sz="2000" spc="-5" dirty="0">
                <a:latin typeface="Calibri" panose="020F0502020204030204" pitchFamily="34" charset="0"/>
                <a:cs typeface="Calibri" panose="020F0502020204030204" pitchFamily="34" charset="0"/>
              </a:rPr>
              <a:t> </a:t>
            </a:r>
            <a:r>
              <a:rPr lang="en-US" sz="2000" spc="-10" dirty="0" err="1">
                <a:latin typeface="Calibri" panose="020F0502020204030204" pitchFamily="34" charset="0"/>
                <a:cs typeface="Calibri" panose="020F0502020204030204" pitchFamily="34" charset="0"/>
              </a:rPr>
              <a:t>dapat</a:t>
            </a:r>
            <a:r>
              <a:rPr lang="en-US" sz="2000" spc="-5" dirty="0">
                <a:latin typeface="Calibri" panose="020F0502020204030204" pitchFamily="34" charset="0"/>
                <a:cs typeface="Calibri" panose="020F0502020204030204" pitchFamily="34" charset="0"/>
              </a:rPr>
              <a:t> </a:t>
            </a:r>
            <a:r>
              <a:rPr lang="en-US" sz="2000" spc="-10" dirty="0" err="1">
                <a:latin typeface="Calibri" panose="020F0502020204030204" pitchFamily="34" charset="0"/>
                <a:cs typeface="Calibri" panose="020F0502020204030204" pitchFamily="34" charset="0"/>
              </a:rPr>
              <a:t>mereduksi</a:t>
            </a:r>
            <a:r>
              <a:rPr lang="en-US" sz="2000" spc="-10" dirty="0">
                <a:latin typeface="Calibri" panose="020F0502020204030204" pitchFamily="34" charset="0"/>
                <a:cs typeface="Calibri" panose="020F0502020204030204" pitchFamily="34" charset="0"/>
              </a:rPr>
              <a:t> </a:t>
            </a:r>
            <a:r>
              <a:rPr lang="en-US" sz="2000" spc="-5" dirty="0">
                <a:latin typeface="Calibri" panose="020F0502020204030204" pitchFamily="34" charset="0"/>
                <a:cs typeface="Calibri" panose="020F0502020204030204" pitchFamily="34" charset="0"/>
              </a:rPr>
              <a:t> </a:t>
            </a:r>
            <a:r>
              <a:rPr lang="en-US" sz="2000" spc="-5" dirty="0" err="1">
                <a:latin typeface="Calibri" panose="020F0502020204030204" pitchFamily="34" charset="0"/>
                <a:cs typeface="Calibri" panose="020F0502020204030204" pitchFamily="34" charset="0"/>
              </a:rPr>
              <a:t>sampah</a:t>
            </a:r>
            <a:r>
              <a:rPr lang="en-US" sz="2000" spc="5" dirty="0">
                <a:latin typeface="Calibri" panose="020F0502020204030204" pitchFamily="34" charset="0"/>
                <a:cs typeface="Calibri" panose="020F0502020204030204" pitchFamily="34" charset="0"/>
              </a:rPr>
              <a:t> </a:t>
            </a:r>
            <a:r>
              <a:rPr lang="en-US" sz="2000" spc="-15" dirty="0" err="1">
                <a:latin typeface="Calibri" panose="020F0502020204030204" pitchFamily="34" charset="0"/>
                <a:cs typeface="Calibri" panose="020F0502020204030204" pitchFamily="34" charset="0"/>
              </a:rPr>
              <a:t>organik</a:t>
            </a:r>
            <a:r>
              <a:rPr lang="en-US" sz="2000" spc="-25" dirty="0">
                <a:latin typeface="Calibri" panose="020F0502020204030204" pitchFamily="34" charset="0"/>
                <a:cs typeface="Calibri" panose="020F0502020204030204" pitchFamily="34" charset="0"/>
              </a:rPr>
              <a:t> </a:t>
            </a:r>
            <a:r>
              <a:rPr lang="en-US" sz="2000" spc="-15" dirty="0" err="1">
                <a:latin typeface="Calibri" panose="020F0502020204030204" pitchFamily="34" charset="0"/>
                <a:cs typeface="Calibri" panose="020F0502020204030204" pitchFamily="34" charset="0"/>
              </a:rPr>
              <a:t>sebanyak</a:t>
            </a:r>
            <a:r>
              <a:rPr lang="en-US" sz="2000" spc="4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73</a:t>
            </a:r>
            <a:r>
              <a:rPr lang="en-US" sz="2000" spc="-2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kg (</a:t>
            </a:r>
            <a:r>
              <a:rPr lang="en-US" sz="2000" dirty="0" err="1">
                <a:latin typeface="Calibri" panose="020F0502020204030204" pitchFamily="34" charset="0"/>
                <a:cs typeface="Calibri" panose="020F0502020204030204" pitchFamily="34" charset="0"/>
              </a:rPr>
              <a:t>setara</a:t>
            </a:r>
            <a:r>
              <a:rPr lang="en-US" sz="2000" dirty="0">
                <a:latin typeface="Calibri" panose="020F0502020204030204" pitchFamily="34" charset="0"/>
                <a:cs typeface="Calibri" panose="020F0502020204030204" pitchFamily="34" charset="0"/>
              </a:rPr>
              <a:t> 6,64 kg/</a:t>
            </a:r>
            <a:r>
              <a:rPr lang="en-US" sz="2000" dirty="0" err="1">
                <a:latin typeface="Calibri" panose="020F0502020204030204" pitchFamily="34" charset="0"/>
                <a:cs typeface="Calibri" panose="020F0502020204030204" pitchFamily="34" charset="0"/>
              </a:rPr>
              <a:t>hari</a:t>
            </a:r>
            <a:r>
              <a:rPr lang="en-US" sz="2000" dirty="0">
                <a:latin typeface="Calibri" panose="020F0502020204030204" pitchFamily="34" charset="0"/>
                <a:cs typeface="Calibri" panose="020F0502020204030204" pitchFamily="34" charset="0"/>
              </a:rPr>
              <a:t>);</a:t>
            </a:r>
          </a:p>
          <a:p>
            <a:pPr marL="469900" marR="5715" indent="-182880" defTabSz="914400">
              <a:lnSpc>
                <a:spcPct val="90000"/>
              </a:lnSpc>
              <a:spcBef>
                <a:spcPts val="605"/>
              </a:spcBef>
              <a:buClr>
                <a:schemeClr val="accent1">
                  <a:lumMod val="75000"/>
                </a:schemeClr>
              </a:buClr>
              <a:buSzPct val="85000"/>
              <a:buFont typeface="Wingdings" pitchFamily="2" charset="2"/>
              <a:buChar char="§"/>
              <a:tabLst>
                <a:tab pos="470534" algn="l"/>
              </a:tabLst>
            </a:pPr>
            <a:r>
              <a:rPr lang="en-US" sz="2000" spc="-10" dirty="0" err="1">
                <a:latin typeface="Calibri" panose="020F0502020204030204" pitchFamily="34" charset="0"/>
                <a:cs typeface="Calibri" panose="020F0502020204030204" pitchFamily="34" charset="0"/>
              </a:rPr>
              <a:t>Menurut</a:t>
            </a:r>
            <a:r>
              <a:rPr lang="en-US" sz="2000" spc="-10" dirty="0">
                <a:latin typeface="Calibri" panose="020F0502020204030204" pitchFamily="34" charset="0"/>
                <a:cs typeface="Calibri" panose="020F0502020204030204" pitchFamily="34" charset="0"/>
              </a:rPr>
              <a:t> </a:t>
            </a:r>
            <a:r>
              <a:rPr lang="en-US" sz="2000" spc="-5" dirty="0">
                <a:latin typeface="Calibri" panose="020F0502020204030204" pitchFamily="34" charset="0"/>
                <a:cs typeface="Calibri" panose="020F0502020204030204" pitchFamily="34" charset="0"/>
              </a:rPr>
              <a:t>Bullock, </a:t>
            </a:r>
            <a:r>
              <a:rPr lang="en-US" sz="2000" i="1" spc="-10" dirty="0">
                <a:latin typeface="Calibri" panose="020F0502020204030204" pitchFamily="34" charset="0"/>
                <a:cs typeface="Calibri" panose="020F0502020204030204" pitchFamily="34" charset="0"/>
              </a:rPr>
              <a:t>et al</a:t>
            </a:r>
            <a:r>
              <a:rPr lang="en-US" sz="2000" spc="-10" dirty="0">
                <a:latin typeface="Calibri" panose="020F0502020204030204" pitchFamily="34" charset="0"/>
                <a:cs typeface="Calibri" panose="020F0502020204030204" pitchFamily="34" charset="0"/>
              </a:rPr>
              <a:t>. </a:t>
            </a:r>
            <a:r>
              <a:rPr lang="en-US" sz="2000" spc="-5" dirty="0">
                <a:latin typeface="Calibri" panose="020F0502020204030204" pitchFamily="34" charset="0"/>
                <a:cs typeface="Calibri" panose="020F0502020204030204" pitchFamily="34" charset="0"/>
              </a:rPr>
              <a:t>(2013) larva (maggot) </a:t>
            </a:r>
            <a:r>
              <a:rPr lang="en-US" sz="2000" dirty="0">
                <a:latin typeface="Calibri" panose="020F0502020204030204" pitchFamily="34" charset="0"/>
                <a:cs typeface="Calibri" panose="020F0502020204030204" pitchFamily="34" charset="0"/>
              </a:rPr>
              <a:t>BSF </a:t>
            </a:r>
            <a:r>
              <a:rPr lang="en-US" sz="2000" dirty="0" err="1">
                <a:latin typeface="Calibri" panose="020F0502020204030204" pitchFamily="34" charset="0"/>
                <a:cs typeface="Calibri" panose="020F0502020204030204" pitchFamily="34" charset="0"/>
              </a:rPr>
              <a:t>mampu</a:t>
            </a:r>
            <a:r>
              <a:rPr lang="en-US" sz="2000" dirty="0">
                <a:latin typeface="Calibri" panose="020F0502020204030204" pitchFamily="34" charset="0"/>
                <a:cs typeface="Calibri" panose="020F0502020204030204" pitchFamily="34" charset="0"/>
              </a:rPr>
              <a:t> </a:t>
            </a:r>
            <a:r>
              <a:rPr lang="en-US" sz="2000" spc="-10" dirty="0" err="1">
                <a:latin typeface="Calibri" panose="020F0502020204030204" pitchFamily="34" charset="0"/>
                <a:cs typeface="Calibri" panose="020F0502020204030204" pitchFamily="34" charset="0"/>
              </a:rPr>
              <a:t>mereduksi</a:t>
            </a:r>
            <a:r>
              <a:rPr lang="en-US" sz="2000" spc="-1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sampah</a:t>
            </a:r>
            <a:r>
              <a:rPr lang="en-US" sz="2000" dirty="0">
                <a:latin typeface="Calibri" panose="020F0502020204030204" pitchFamily="34" charset="0"/>
                <a:cs typeface="Calibri" panose="020F0502020204030204" pitchFamily="34" charset="0"/>
              </a:rPr>
              <a:t> </a:t>
            </a:r>
            <a:r>
              <a:rPr lang="en-US" sz="2000" spc="5" dirty="0" err="1">
                <a:latin typeface="Calibri" panose="020F0502020204030204" pitchFamily="34" charset="0"/>
                <a:cs typeface="Calibri" panose="020F0502020204030204" pitchFamily="34" charset="0"/>
              </a:rPr>
              <a:t>sisa</a:t>
            </a:r>
            <a:r>
              <a:rPr lang="en-US" sz="2000" spc="5" dirty="0">
                <a:latin typeface="Calibri" panose="020F0502020204030204" pitchFamily="34" charset="0"/>
                <a:cs typeface="Calibri" panose="020F0502020204030204" pitchFamily="34" charset="0"/>
              </a:rPr>
              <a:t> </a:t>
            </a:r>
            <a:r>
              <a:rPr lang="en-US" sz="2000" spc="-5" dirty="0" err="1">
                <a:latin typeface="Calibri" panose="020F0502020204030204" pitchFamily="34" charset="0"/>
                <a:cs typeface="Calibri" panose="020F0502020204030204" pitchFamily="34" charset="0"/>
              </a:rPr>
              <a:t>makanan</a:t>
            </a:r>
            <a:r>
              <a:rPr lang="en-US" sz="2000" spc="-25" dirty="0">
                <a:latin typeface="Calibri" panose="020F0502020204030204" pitchFamily="34" charset="0"/>
                <a:cs typeface="Calibri" panose="020F0502020204030204" pitchFamily="34" charset="0"/>
              </a:rPr>
              <a:t> </a:t>
            </a:r>
            <a:r>
              <a:rPr lang="en-US" sz="2000" spc="-10" dirty="0" err="1">
                <a:latin typeface="Calibri" panose="020F0502020204030204" pitchFamily="34" charset="0"/>
                <a:cs typeface="Calibri" panose="020F0502020204030204" pitchFamily="34" charset="0"/>
              </a:rPr>
              <a:t>hingga</a:t>
            </a:r>
            <a:r>
              <a:rPr lang="en-US" sz="2000" spc="2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46,04</a:t>
            </a:r>
            <a:r>
              <a:rPr lang="en-US" sz="2000" spc="-20" dirty="0">
                <a:latin typeface="Calibri" panose="020F0502020204030204" pitchFamily="34" charset="0"/>
                <a:cs typeface="Calibri" panose="020F0502020204030204" pitchFamily="34" charset="0"/>
              </a:rPr>
              <a:t> </a:t>
            </a:r>
            <a:r>
              <a:rPr lang="en-US" sz="2000" spc="-5"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pPr marL="469900" indent="-182880" defTabSz="914400">
              <a:lnSpc>
                <a:spcPct val="90000"/>
              </a:lnSpc>
              <a:spcBef>
                <a:spcPts val="600"/>
              </a:spcBef>
              <a:buClr>
                <a:schemeClr val="accent1">
                  <a:lumMod val="75000"/>
                </a:schemeClr>
              </a:buClr>
              <a:buSzPct val="85000"/>
              <a:buFont typeface="Wingdings" pitchFamily="2" charset="2"/>
              <a:buChar char="§"/>
              <a:tabLst>
                <a:tab pos="470534" algn="l"/>
              </a:tabLst>
            </a:pPr>
            <a:r>
              <a:rPr lang="en-US" sz="2000" spc="-35" dirty="0">
                <a:latin typeface="Calibri" panose="020F0502020204030204" pitchFamily="34" charset="0"/>
                <a:cs typeface="Calibri" panose="020F0502020204030204" pitchFamily="34" charset="0"/>
              </a:rPr>
              <a:t>Diener,</a:t>
            </a:r>
            <a:r>
              <a:rPr lang="en-US" sz="2000" spc="25" dirty="0">
                <a:latin typeface="Calibri" panose="020F0502020204030204" pitchFamily="34" charset="0"/>
                <a:cs typeface="Calibri" panose="020F0502020204030204" pitchFamily="34" charset="0"/>
              </a:rPr>
              <a:t> </a:t>
            </a:r>
            <a:r>
              <a:rPr lang="en-US" sz="2000" i="1" spc="-10" dirty="0">
                <a:latin typeface="Calibri" panose="020F0502020204030204" pitchFamily="34" charset="0"/>
                <a:cs typeface="Calibri" panose="020F0502020204030204" pitchFamily="34" charset="0"/>
              </a:rPr>
              <a:t>et</a:t>
            </a:r>
            <a:r>
              <a:rPr lang="en-US" sz="2000" i="1" spc="10" dirty="0">
                <a:latin typeface="Calibri" panose="020F0502020204030204" pitchFamily="34" charset="0"/>
                <a:cs typeface="Calibri" panose="020F0502020204030204" pitchFamily="34" charset="0"/>
              </a:rPr>
              <a:t> </a:t>
            </a:r>
            <a:r>
              <a:rPr lang="en-US" sz="2000" i="1" spc="-10" dirty="0">
                <a:latin typeface="Calibri" panose="020F0502020204030204" pitchFamily="34" charset="0"/>
                <a:cs typeface="Calibri" panose="020F0502020204030204" pitchFamily="34" charset="0"/>
              </a:rPr>
              <a:t>al.</a:t>
            </a:r>
            <a:r>
              <a:rPr lang="en-US" sz="2000" i="1" dirty="0">
                <a:latin typeface="Calibri" panose="020F0502020204030204" pitchFamily="34" charset="0"/>
                <a:cs typeface="Calibri" panose="020F0502020204030204" pitchFamily="34" charset="0"/>
              </a:rPr>
              <a:t> </a:t>
            </a:r>
            <a:r>
              <a:rPr lang="en-US" sz="2000" spc="-5" dirty="0">
                <a:latin typeface="Calibri" panose="020F0502020204030204" pitchFamily="34" charset="0"/>
                <a:cs typeface="Calibri" panose="020F0502020204030204" pitchFamily="34" charset="0"/>
              </a:rPr>
              <a:t>(2011)</a:t>
            </a:r>
            <a:r>
              <a:rPr lang="en-US" sz="2000" spc="-1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maggot</a:t>
            </a:r>
            <a:r>
              <a:rPr lang="en-US" sz="2000" spc="-25"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mampu</a:t>
            </a:r>
            <a:r>
              <a:rPr lang="en-US" sz="2000" spc="-10" dirty="0">
                <a:latin typeface="Calibri" panose="020F0502020204030204" pitchFamily="34" charset="0"/>
                <a:cs typeface="Calibri" panose="020F0502020204030204" pitchFamily="34" charset="0"/>
              </a:rPr>
              <a:t> </a:t>
            </a:r>
            <a:r>
              <a:rPr lang="en-US" sz="2000" spc="-10" dirty="0" err="1">
                <a:latin typeface="Calibri" panose="020F0502020204030204" pitchFamily="34" charset="0"/>
                <a:cs typeface="Calibri" panose="020F0502020204030204" pitchFamily="34" charset="0"/>
              </a:rPr>
              <a:t>mereduksi</a:t>
            </a:r>
            <a:r>
              <a:rPr lang="en-US" sz="2000" spc="15" dirty="0">
                <a:latin typeface="Calibri" panose="020F0502020204030204" pitchFamily="34" charset="0"/>
                <a:cs typeface="Calibri" panose="020F0502020204030204" pitchFamily="34" charset="0"/>
              </a:rPr>
              <a:t> </a:t>
            </a:r>
            <a:r>
              <a:rPr lang="en-US" sz="2000" spc="-5" dirty="0" err="1">
                <a:latin typeface="Calibri" panose="020F0502020204030204" pitchFamily="34" charset="0"/>
                <a:cs typeface="Calibri" panose="020F0502020204030204" pitchFamily="34" charset="0"/>
              </a:rPr>
              <a:t>sampah</a:t>
            </a:r>
            <a:r>
              <a:rPr lang="en-US" sz="2000" spc="5" dirty="0">
                <a:latin typeface="Calibri" panose="020F0502020204030204" pitchFamily="34" charset="0"/>
                <a:cs typeface="Calibri" panose="020F0502020204030204" pitchFamily="34" charset="0"/>
              </a:rPr>
              <a:t> </a:t>
            </a:r>
            <a:r>
              <a:rPr lang="en-US" sz="2000" spc="-15" dirty="0" err="1">
                <a:latin typeface="Calibri" panose="020F0502020204030204" pitchFamily="34" charset="0"/>
                <a:cs typeface="Calibri" panose="020F0502020204030204" pitchFamily="34" charset="0"/>
              </a:rPr>
              <a:t>organik</a:t>
            </a:r>
            <a:r>
              <a:rPr lang="en-US" sz="2000" spc="-5" dirty="0">
                <a:latin typeface="Calibri" panose="020F0502020204030204" pitchFamily="34" charset="0"/>
                <a:cs typeface="Calibri" panose="020F0502020204030204" pitchFamily="34" charset="0"/>
              </a:rPr>
              <a:t> </a:t>
            </a:r>
            <a:r>
              <a:rPr lang="en-US" sz="2000" spc="-20" dirty="0" err="1">
                <a:latin typeface="Calibri" panose="020F0502020204030204" pitchFamily="34" charset="0"/>
                <a:cs typeface="Calibri" panose="020F0502020204030204" pitchFamily="34" charset="0"/>
              </a:rPr>
              <a:t>antara</a:t>
            </a:r>
            <a:r>
              <a:rPr lang="en-US" sz="2000" spc="-1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65,5-78,9%,</a:t>
            </a:r>
          </a:p>
        </p:txBody>
      </p:sp>
      <p:sp>
        <p:nvSpPr>
          <p:cNvPr id="17" name="Rectangle 16">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069848" y="798394"/>
            <a:ext cx="4730451" cy="1637730"/>
          </a:xfrm>
          <a:prstGeom prst="rect">
            <a:avLst/>
          </a:prstGeom>
        </p:spPr>
        <p:txBody>
          <a:bodyPr vert="horz" lIns="91440" tIns="45720" rIns="91440" bIns="45720" rtlCol="0" anchor="ctr">
            <a:normAutofit/>
          </a:bodyPr>
          <a:lstStyle/>
          <a:p>
            <a:pPr marL="12700"/>
            <a:r>
              <a:rPr lang="en-US" sz="3700" b="1" spc="-10" dirty="0" err="1">
                <a:latin typeface="Calibri" panose="020F0502020204030204" pitchFamily="34" charset="0"/>
                <a:cs typeface="Calibri" panose="020F0502020204030204" pitchFamily="34" charset="0"/>
              </a:rPr>
              <a:t>Kemampuan</a:t>
            </a:r>
            <a:r>
              <a:rPr lang="en-US" sz="3700" b="1" spc="5" dirty="0">
                <a:latin typeface="Calibri" panose="020F0502020204030204" pitchFamily="34" charset="0"/>
                <a:cs typeface="Calibri" panose="020F0502020204030204" pitchFamily="34" charset="0"/>
              </a:rPr>
              <a:t> </a:t>
            </a:r>
            <a:r>
              <a:rPr lang="en-US" sz="3700" b="1" spc="-5" dirty="0">
                <a:latin typeface="Calibri" panose="020F0502020204030204" pitchFamily="34" charset="0"/>
                <a:cs typeface="Calibri" panose="020F0502020204030204" pitchFamily="34" charset="0"/>
              </a:rPr>
              <a:t>Maggot </a:t>
            </a:r>
            <a:r>
              <a:rPr lang="en-US" sz="3700" b="1" spc="-10" dirty="0" err="1">
                <a:latin typeface="Calibri" panose="020F0502020204030204" pitchFamily="34" charset="0"/>
                <a:cs typeface="Calibri" panose="020F0502020204030204" pitchFamily="34" charset="0"/>
              </a:rPr>
              <a:t>dalam</a:t>
            </a:r>
            <a:r>
              <a:rPr lang="en-US" sz="3700" b="1" spc="25" dirty="0">
                <a:latin typeface="Calibri" panose="020F0502020204030204" pitchFamily="34" charset="0"/>
                <a:cs typeface="Calibri" panose="020F0502020204030204" pitchFamily="34" charset="0"/>
              </a:rPr>
              <a:t> </a:t>
            </a:r>
            <a:r>
              <a:rPr lang="en-US" sz="3700" b="1" spc="-10" dirty="0" err="1">
                <a:latin typeface="Calibri" panose="020F0502020204030204" pitchFamily="34" charset="0"/>
                <a:cs typeface="Calibri" panose="020F0502020204030204" pitchFamily="34" charset="0"/>
              </a:rPr>
              <a:t>mereduksi</a:t>
            </a:r>
            <a:r>
              <a:rPr lang="en-US" sz="3700" b="1" dirty="0">
                <a:latin typeface="Calibri" panose="020F0502020204030204" pitchFamily="34" charset="0"/>
                <a:cs typeface="Calibri" panose="020F0502020204030204" pitchFamily="34" charset="0"/>
              </a:rPr>
              <a:t> </a:t>
            </a:r>
            <a:r>
              <a:rPr lang="en-US" sz="3700" b="1" spc="-5" dirty="0" err="1">
                <a:latin typeface="Calibri" panose="020F0502020204030204" pitchFamily="34" charset="0"/>
                <a:cs typeface="Calibri" panose="020F0502020204030204" pitchFamily="34" charset="0"/>
              </a:rPr>
              <a:t>sampah</a:t>
            </a:r>
            <a:endParaRPr lang="en-US" sz="3700" dirty="0">
              <a:latin typeface="Calibri" panose="020F0502020204030204" pitchFamily="34" charset="0"/>
              <a:cs typeface="Calibri" panose="020F0502020204030204" pitchFamily="34" charset="0"/>
            </a:endParaRPr>
          </a:p>
        </p:txBody>
      </p:sp>
      <p:sp>
        <p:nvSpPr>
          <p:cNvPr id="4" name="object 4"/>
          <p:cNvSpPr txBox="1"/>
          <p:nvPr/>
        </p:nvSpPr>
        <p:spPr>
          <a:xfrm>
            <a:off x="1069848" y="2578608"/>
            <a:ext cx="4730451" cy="3593592"/>
          </a:xfrm>
          <a:prstGeom prst="rect">
            <a:avLst/>
          </a:prstGeom>
        </p:spPr>
        <p:txBody>
          <a:bodyPr vert="horz" lIns="91440" tIns="45720" rIns="91440" bIns="45720" rtlCol="0">
            <a:normAutofit/>
          </a:bodyPr>
          <a:lstStyle/>
          <a:p>
            <a:pPr marL="12700" marR="5080" indent="-182880" defTabSz="914400">
              <a:lnSpc>
                <a:spcPct val="90000"/>
              </a:lnSpc>
              <a:spcBef>
                <a:spcPts val="700"/>
              </a:spcBef>
              <a:buClr>
                <a:schemeClr val="accent1">
                  <a:lumMod val="75000"/>
                </a:schemeClr>
              </a:buClr>
              <a:buSzPct val="85000"/>
              <a:buFont typeface="Wingdings" pitchFamily="2" charset="2"/>
              <a:buChar char="§"/>
            </a:pPr>
            <a:r>
              <a:rPr lang="en-US" sz="2400" dirty="0" err="1">
                <a:latin typeface="Calibri" panose="020F0502020204030204" pitchFamily="34" charset="0"/>
                <a:cs typeface="Calibri" panose="020F0502020204030204" pitchFamily="34" charset="0"/>
              </a:rPr>
              <a:t>Dalam</a:t>
            </a:r>
            <a:r>
              <a:rPr lang="en-US" sz="2400" spc="-15" dirty="0">
                <a:latin typeface="Calibri" panose="020F0502020204030204" pitchFamily="34" charset="0"/>
                <a:cs typeface="Calibri" panose="020F0502020204030204" pitchFamily="34" charset="0"/>
              </a:rPr>
              <a:t> </a:t>
            </a:r>
            <a:r>
              <a:rPr lang="en-US" sz="2400" spc="-15" dirty="0" err="1">
                <a:latin typeface="Calibri" panose="020F0502020204030204" pitchFamily="34" charset="0"/>
                <a:cs typeface="Calibri" panose="020F0502020204030204" pitchFamily="34" charset="0"/>
              </a:rPr>
              <a:t>budidaya</a:t>
            </a:r>
            <a:r>
              <a:rPr lang="en-US" sz="2400" spc="-2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Maggot</a:t>
            </a:r>
            <a:r>
              <a:rPr lang="en-US" sz="2400" spc="20" dirty="0">
                <a:latin typeface="Calibri" panose="020F0502020204030204" pitchFamily="34" charset="0"/>
                <a:cs typeface="Calibri" panose="020F0502020204030204" pitchFamily="34" charset="0"/>
              </a:rPr>
              <a:t> </a:t>
            </a:r>
            <a:r>
              <a:rPr lang="en-US" sz="2400" spc="-60" dirty="0">
                <a:latin typeface="Calibri" panose="020F0502020204030204" pitchFamily="34" charset="0"/>
                <a:cs typeface="Calibri" panose="020F0502020204030204" pitchFamily="34" charset="0"/>
              </a:rPr>
              <a:t>BSF,</a:t>
            </a:r>
            <a:r>
              <a:rPr lang="en-US" sz="2400" spc="35" dirty="0">
                <a:latin typeface="Calibri" panose="020F0502020204030204" pitchFamily="34" charset="0"/>
                <a:cs typeface="Calibri" panose="020F0502020204030204" pitchFamily="34" charset="0"/>
              </a:rPr>
              <a:t> </a:t>
            </a:r>
            <a:r>
              <a:rPr lang="en-US" sz="2400" spc="-5" dirty="0" err="1">
                <a:latin typeface="Calibri" panose="020F0502020204030204" pitchFamily="34" charset="0"/>
                <a:cs typeface="Calibri" panose="020F0502020204030204" pitchFamily="34" charset="0"/>
              </a:rPr>
              <a:t>diperlukan</a:t>
            </a:r>
            <a:r>
              <a:rPr lang="en-US" sz="2400" spc="-25" dirty="0">
                <a:latin typeface="Calibri" panose="020F0502020204030204" pitchFamily="34" charset="0"/>
                <a:cs typeface="Calibri" panose="020F0502020204030204" pitchFamily="34" charset="0"/>
              </a:rPr>
              <a:t> </a:t>
            </a:r>
            <a:r>
              <a:rPr lang="en-US" sz="2400" spc="-15" dirty="0">
                <a:latin typeface="Calibri" panose="020F0502020204030204" pitchFamily="34" charset="0"/>
                <a:cs typeface="Calibri" panose="020F0502020204030204" pitchFamily="34" charset="0"/>
              </a:rPr>
              <a:t>juga</a:t>
            </a:r>
            <a:r>
              <a:rPr lang="en-US" sz="2400" dirty="0">
                <a:latin typeface="Calibri" panose="020F0502020204030204" pitchFamily="34" charset="0"/>
                <a:cs typeface="Calibri" panose="020F0502020204030204" pitchFamily="34" charset="0"/>
              </a:rPr>
              <a:t> </a:t>
            </a:r>
            <a:r>
              <a:rPr lang="en-US" sz="2400" spc="-10" dirty="0" err="1">
                <a:latin typeface="Calibri" panose="020F0502020204030204" pitchFamily="34" charset="0"/>
                <a:cs typeface="Calibri" panose="020F0502020204030204" pitchFamily="34" charset="0"/>
              </a:rPr>
              <a:t>pengetahuan</a:t>
            </a:r>
            <a:r>
              <a:rPr lang="en-US" sz="2400" spc="5" dirty="0">
                <a:latin typeface="Calibri" panose="020F0502020204030204" pitchFamily="34" charset="0"/>
                <a:cs typeface="Calibri" panose="020F0502020204030204" pitchFamily="34" charset="0"/>
              </a:rPr>
              <a:t> </a:t>
            </a:r>
            <a:r>
              <a:rPr lang="en-US" sz="2400" spc="-20" dirty="0" err="1">
                <a:latin typeface="Calibri" panose="020F0502020204030204" pitchFamily="34" charset="0"/>
                <a:cs typeface="Calibri" panose="020F0502020204030204" pitchFamily="34" charset="0"/>
              </a:rPr>
              <a:t>tentang</a:t>
            </a:r>
            <a:r>
              <a:rPr lang="en-US" sz="2400" spc="10" dirty="0">
                <a:latin typeface="Calibri" panose="020F0502020204030204" pitchFamily="34" charset="0"/>
                <a:cs typeface="Calibri" panose="020F0502020204030204" pitchFamily="34" charset="0"/>
              </a:rPr>
              <a:t> </a:t>
            </a:r>
            <a:r>
              <a:rPr lang="en-US" sz="2400" spc="-5" dirty="0" err="1">
                <a:latin typeface="Calibri" panose="020F0502020204030204" pitchFamily="34" charset="0"/>
                <a:cs typeface="Calibri" panose="020F0502020204030204" pitchFamily="34" charset="0"/>
              </a:rPr>
              <a:t>jenis</a:t>
            </a:r>
            <a:r>
              <a:rPr lang="en-US" sz="2400" spc="-5"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sampah</a:t>
            </a:r>
            <a:r>
              <a:rPr lang="en-US" sz="2400" dirty="0">
                <a:latin typeface="Calibri" panose="020F0502020204030204" pitchFamily="34" charset="0"/>
                <a:cs typeface="Calibri" panose="020F0502020204030204" pitchFamily="34" charset="0"/>
              </a:rPr>
              <a:t> </a:t>
            </a:r>
            <a:r>
              <a:rPr lang="en-US" sz="2400" spc="-15" dirty="0" err="1">
                <a:latin typeface="Calibri" panose="020F0502020204030204" pitchFamily="34" charset="0"/>
                <a:cs typeface="Calibri" panose="020F0502020204030204" pitchFamily="34" charset="0"/>
              </a:rPr>
              <a:t>organik</a:t>
            </a:r>
            <a:r>
              <a:rPr lang="en-US" sz="2400" spc="-15"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apa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saja</a:t>
            </a:r>
            <a:r>
              <a:rPr lang="en-US" sz="2400" dirty="0">
                <a:latin typeface="Calibri" panose="020F0502020204030204" pitchFamily="34" charset="0"/>
                <a:cs typeface="Calibri" panose="020F0502020204030204" pitchFamily="34" charset="0"/>
              </a:rPr>
              <a:t> </a:t>
            </a:r>
            <a:r>
              <a:rPr lang="en-US" sz="2400" spc="-15" dirty="0">
                <a:latin typeface="Calibri" panose="020F0502020204030204" pitchFamily="34" charset="0"/>
                <a:cs typeface="Calibri" panose="020F0502020204030204" pitchFamily="34" charset="0"/>
              </a:rPr>
              <a:t>yang </a:t>
            </a:r>
            <a:r>
              <a:rPr lang="en-US" sz="2400" dirty="0" err="1">
                <a:latin typeface="Calibri" panose="020F0502020204030204" pitchFamily="34" charset="0"/>
                <a:cs typeface="Calibri" panose="020F0502020204030204" pitchFamily="34" charset="0"/>
              </a:rPr>
              <a:t>bisa</a:t>
            </a:r>
            <a:r>
              <a:rPr lang="en-US" sz="2400" dirty="0">
                <a:latin typeface="Calibri" panose="020F0502020204030204" pitchFamily="34" charset="0"/>
                <a:cs typeface="Calibri" panose="020F0502020204030204" pitchFamily="34" charset="0"/>
              </a:rPr>
              <a:t> </a:t>
            </a:r>
            <a:r>
              <a:rPr lang="en-US" sz="2400" spc="-5" dirty="0" err="1">
                <a:latin typeface="Calibri" panose="020F0502020204030204" pitchFamily="34" charset="0"/>
                <a:cs typeface="Calibri" panose="020F0502020204030204" pitchFamily="34" charset="0"/>
              </a:rPr>
              <a:t>diberikan</a:t>
            </a:r>
            <a:r>
              <a:rPr lang="en-US" sz="2400" spc="-5" dirty="0">
                <a:latin typeface="Calibri" panose="020F0502020204030204" pitchFamily="34" charset="0"/>
                <a:cs typeface="Calibri" panose="020F0502020204030204" pitchFamily="34" charset="0"/>
              </a:rPr>
              <a:t>. </a:t>
            </a:r>
          </a:p>
          <a:p>
            <a:pPr marL="12700" marR="5080" indent="-182880" defTabSz="914400">
              <a:lnSpc>
                <a:spcPct val="90000"/>
              </a:lnSpc>
              <a:spcBef>
                <a:spcPts val="700"/>
              </a:spcBef>
              <a:buClr>
                <a:schemeClr val="accent1">
                  <a:lumMod val="75000"/>
                </a:schemeClr>
              </a:buClr>
              <a:buSzPct val="85000"/>
              <a:buFont typeface="Wingdings" pitchFamily="2" charset="2"/>
              <a:buChar char="§"/>
            </a:pPr>
            <a:r>
              <a:rPr lang="en-US" sz="2400" dirty="0">
                <a:latin typeface="Calibri" panose="020F0502020204030204" pitchFamily="34" charset="0"/>
                <a:cs typeface="Calibri" panose="020F0502020204030204" pitchFamily="34" charset="0"/>
              </a:rPr>
              <a:t>Hal </a:t>
            </a:r>
            <a:r>
              <a:rPr lang="en-US" sz="2400" dirty="0" err="1">
                <a:latin typeface="Calibri" panose="020F0502020204030204" pitchFamily="34" charset="0"/>
                <a:cs typeface="Calibri" panose="020F0502020204030204" pitchFamily="34" charset="0"/>
              </a:rPr>
              <a:t>ini</a:t>
            </a:r>
            <a:r>
              <a:rPr lang="en-US" sz="2400" dirty="0">
                <a:latin typeface="Calibri" panose="020F0502020204030204" pitchFamily="34" charset="0"/>
                <a:cs typeface="Calibri" panose="020F0502020204030204" pitchFamily="34" charset="0"/>
              </a:rPr>
              <a:t> </a:t>
            </a:r>
            <a:r>
              <a:rPr lang="en-US" sz="2400" spc="-5" dirty="0" err="1">
                <a:latin typeface="Calibri" panose="020F0502020204030204" pitchFamily="34" charset="0"/>
                <a:cs typeface="Calibri" panose="020F0502020204030204" pitchFamily="34" charset="0"/>
              </a:rPr>
              <a:t>membantu</a:t>
            </a:r>
            <a:r>
              <a:rPr lang="en-US" sz="2400" spc="-5" dirty="0">
                <a:latin typeface="Calibri" panose="020F0502020204030204" pitchFamily="34" charset="0"/>
                <a:cs typeface="Calibri" panose="020F0502020204030204" pitchFamily="34" charset="0"/>
              </a:rPr>
              <a:t> </a:t>
            </a:r>
            <a:r>
              <a:rPr lang="en-US" sz="2400" spc="-10" dirty="0" err="1">
                <a:latin typeface="Calibri" panose="020F0502020204030204" pitchFamily="34" charset="0"/>
                <a:cs typeface="Calibri" panose="020F0502020204030204" pitchFamily="34" charset="0"/>
              </a:rPr>
              <a:t>kita</a:t>
            </a:r>
            <a:r>
              <a:rPr lang="en-US" sz="2400" spc="-1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dalam</a:t>
            </a:r>
            <a:r>
              <a:rPr lang="en-US" sz="240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 </a:t>
            </a:r>
            <a:r>
              <a:rPr lang="en-US" sz="2400" spc="-5" dirty="0" err="1">
                <a:latin typeface="Calibri" panose="020F0502020204030204" pitchFamily="34" charset="0"/>
                <a:cs typeface="Calibri" panose="020F0502020204030204" pitchFamily="34" charset="0"/>
              </a:rPr>
              <a:t>mencari</a:t>
            </a:r>
            <a:r>
              <a:rPr lang="en-US" sz="2400" spc="-5"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sumber</a:t>
            </a:r>
            <a:r>
              <a:rPr lang="en-US" sz="2400" dirty="0">
                <a:latin typeface="Calibri" panose="020F0502020204030204" pitchFamily="34" charset="0"/>
                <a:cs typeface="Calibri" panose="020F0502020204030204" pitchFamily="34" charset="0"/>
              </a:rPr>
              <a:t> </a:t>
            </a:r>
            <a:r>
              <a:rPr lang="en-US" sz="2400" spc="-5" dirty="0" err="1">
                <a:latin typeface="Calibri" panose="020F0502020204030204" pitchFamily="34" charset="0"/>
                <a:cs typeface="Calibri" panose="020F0502020204030204" pitchFamily="34" charset="0"/>
              </a:rPr>
              <a:t>penghasil</a:t>
            </a:r>
            <a:r>
              <a:rPr lang="en-US" sz="2400" spc="-5"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sampah</a:t>
            </a:r>
            <a:r>
              <a:rPr lang="en-US" sz="2400" dirty="0">
                <a:latin typeface="Calibri" panose="020F0502020204030204" pitchFamily="34" charset="0"/>
                <a:cs typeface="Calibri" panose="020F0502020204030204" pitchFamily="34" charset="0"/>
              </a:rPr>
              <a:t> </a:t>
            </a:r>
            <a:r>
              <a:rPr lang="en-US" sz="2400" spc="-5" dirty="0" err="1">
                <a:latin typeface="Calibri" panose="020F0502020204030204" pitchFamily="34" charset="0"/>
                <a:cs typeface="Calibri" panose="020F0502020204030204" pitchFamily="34" charset="0"/>
              </a:rPr>
              <a:t>untuk</a:t>
            </a:r>
            <a:r>
              <a:rPr lang="en-US" sz="2400" spc="-5" dirty="0">
                <a:latin typeface="Calibri" panose="020F0502020204030204" pitchFamily="34" charset="0"/>
                <a:cs typeface="Calibri" panose="020F0502020204030204" pitchFamily="34" charset="0"/>
              </a:rPr>
              <a:t> men-supply </a:t>
            </a:r>
            <a:r>
              <a:rPr lang="en-US" sz="2400" spc="-10" dirty="0" err="1">
                <a:latin typeface="Calibri" panose="020F0502020204030204" pitchFamily="34" charset="0"/>
                <a:cs typeface="Calibri" panose="020F0502020204030204" pitchFamily="34" charset="0"/>
              </a:rPr>
              <a:t>pakan</a:t>
            </a:r>
            <a:r>
              <a:rPr lang="en-US" sz="2400" spc="-1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maggot </a:t>
            </a:r>
            <a:r>
              <a:rPr lang="en-US" sz="2400" spc="-15" dirty="0" err="1">
                <a:latin typeface="Calibri" panose="020F0502020204030204" pitchFamily="34" charset="0"/>
                <a:cs typeface="Calibri" panose="020F0502020204030204" pitchFamily="34" charset="0"/>
              </a:rPr>
              <a:t>secara</a:t>
            </a:r>
            <a:r>
              <a:rPr lang="en-US" sz="2400" spc="-15" dirty="0">
                <a:latin typeface="Calibri" panose="020F0502020204030204" pitchFamily="34" charset="0"/>
                <a:cs typeface="Calibri" panose="020F0502020204030204" pitchFamily="34" charset="0"/>
              </a:rPr>
              <a:t> </a:t>
            </a:r>
            <a:r>
              <a:rPr lang="en-US" sz="2400" spc="-555" dirty="0">
                <a:latin typeface="Calibri" panose="020F0502020204030204" pitchFamily="34" charset="0"/>
                <a:cs typeface="Calibri" panose="020F0502020204030204" pitchFamily="34" charset="0"/>
              </a:rPr>
              <a:t> </a:t>
            </a:r>
            <a:r>
              <a:rPr lang="en-US" sz="2400" spc="-10" dirty="0" err="1">
                <a:latin typeface="Calibri" panose="020F0502020204030204" pitchFamily="34" charset="0"/>
                <a:cs typeface="Calibri" panose="020F0502020204030204" pitchFamily="34" charset="0"/>
              </a:rPr>
              <a:t>berkelanjutan</a:t>
            </a:r>
            <a:r>
              <a:rPr lang="en-US" sz="2400" spc="-1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
        <p:nvSpPr>
          <p:cNvPr id="10" name="Freeform: Shape 9">
            <a:extLst>
              <a:ext uri="{FF2B5EF4-FFF2-40B4-BE49-F238E27FC236}">
                <a16:creationId xmlns:a16="http://schemas.microsoft.com/office/drawing/2014/main" id="{B16070FD-9EB8-4AC8-A8E2-267228385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object 5"/>
          <p:cNvPicPr/>
          <p:nvPr/>
        </p:nvPicPr>
        <p:blipFill>
          <a:blip r:embed="rId2" cstate="print"/>
          <a:stretch>
            <a:fillRect/>
          </a:stretch>
        </p:blipFill>
        <p:spPr>
          <a:xfrm>
            <a:off x="7219666" y="1094912"/>
            <a:ext cx="4269969" cy="1987744"/>
          </a:xfrm>
          <a:prstGeom prst="rect">
            <a:avLst/>
          </a:prstGeom>
        </p:spPr>
      </p:pic>
      <p:pic>
        <p:nvPicPr>
          <p:cNvPr id="3" name="object 3"/>
          <p:cNvPicPr/>
          <p:nvPr/>
        </p:nvPicPr>
        <p:blipFill>
          <a:blip r:embed="rId3" cstate="print"/>
          <a:stretch>
            <a:fillRect/>
          </a:stretch>
        </p:blipFill>
        <p:spPr>
          <a:xfrm>
            <a:off x="8915946" y="4222148"/>
            <a:ext cx="2514560" cy="146915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1180" y="4032248"/>
            <a:ext cx="5034280" cy="2545080"/>
          </a:xfrm>
          <a:prstGeom prst="rect">
            <a:avLst/>
          </a:prstGeom>
          <a:ln>
            <a:noFill/>
          </a:ln>
          <a:effectLst>
            <a:outerShdw blurRad="292100" dist="139700" dir="2700000" algn="tl" rotWithShape="0">
              <a:srgbClr val="333333">
                <a:alpha val="65000"/>
              </a:srgbClr>
            </a:outerShdw>
          </a:effectLst>
        </p:spPr>
      </p:pic>
      <p:sp>
        <p:nvSpPr>
          <p:cNvPr id="3" name="object 3"/>
          <p:cNvSpPr txBox="1">
            <a:spLocks noGrp="1"/>
          </p:cNvSpPr>
          <p:nvPr>
            <p:ph type="title"/>
          </p:nvPr>
        </p:nvSpPr>
        <p:spPr>
          <a:xfrm>
            <a:off x="399415" y="389755"/>
            <a:ext cx="9498516" cy="421910"/>
          </a:xfrm>
          <a:prstGeom prst="rect">
            <a:avLst/>
          </a:prstGeom>
        </p:spPr>
        <p:txBody>
          <a:bodyPr vert="horz" wrap="square" lIns="0" tIns="13970" rIns="0" bIns="0" rtlCol="0">
            <a:spAutoFit/>
          </a:bodyPr>
          <a:lstStyle/>
          <a:p>
            <a:pPr marL="12700">
              <a:lnSpc>
                <a:spcPct val="100000"/>
              </a:lnSpc>
              <a:spcBef>
                <a:spcPts val="110"/>
              </a:spcBef>
            </a:pPr>
            <a:r>
              <a:rPr sz="2650" b="1" spc="-10" dirty="0">
                <a:latin typeface="Calibri"/>
                <a:cs typeface="Calibri"/>
              </a:rPr>
              <a:t>Percobaan</a:t>
            </a:r>
            <a:r>
              <a:rPr sz="2650" b="1" spc="5" dirty="0">
                <a:latin typeface="Calibri"/>
                <a:cs typeface="Calibri"/>
              </a:rPr>
              <a:t> </a:t>
            </a:r>
            <a:r>
              <a:rPr sz="2650" b="1" spc="-10" dirty="0">
                <a:latin typeface="Calibri"/>
                <a:cs typeface="Calibri"/>
              </a:rPr>
              <a:t>Ikan</a:t>
            </a:r>
            <a:r>
              <a:rPr sz="2650" b="1" spc="20" dirty="0">
                <a:latin typeface="Calibri"/>
                <a:cs typeface="Calibri"/>
              </a:rPr>
              <a:t> </a:t>
            </a:r>
            <a:r>
              <a:rPr sz="2650" b="1" spc="5" dirty="0">
                <a:latin typeface="Calibri"/>
                <a:cs typeface="Calibri"/>
              </a:rPr>
              <a:t>Nila</a:t>
            </a:r>
            <a:r>
              <a:rPr sz="2650" b="1" spc="-10" dirty="0">
                <a:latin typeface="Calibri"/>
                <a:cs typeface="Calibri"/>
              </a:rPr>
              <a:t> </a:t>
            </a:r>
            <a:r>
              <a:rPr sz="2650" b="1" spc="5" dirty="0">
                <a:latin typeface="Calibri"/>
                <a:cs typeface="Calibri"/>
              </a:rPr>
              <a:t>2</a:t>
            </a:r>
            <a:r>
              <a:rPr sz="2650" b="1" spc="-5" dirty="0">
                <a:latin typeface="Calibri"/>
                <a:cs typeface="Calibri"/>
              </a:rPr>
              <a:t> </a:t>
            </a:r>
            <a:r>
              <a:rPr sz="2650" b="1" spc="-20" dirty="0">
                <a:latin typeface="Calibri"/>
                <a:cs typeface="Calibri"/>
              </a:rPr>
              <a:t>ekor</a:t>
            </a:r>
            <a:r>
              <a:rPr sz="2650" b="1" spc="5" dirty="0">
                <a:latin typeface="Calibri"/>
                <a:cs typeface="Calibri"/>
              </a:rPr>
              <a:t> </a:t>
            </a:r>
            <a:r>
              <a:rPr sz="2650" b="1" spc="-5" dirty="0">
                <a:latin typeface="Calibri"/>
                <a:cs typeface="Calibri"/>
              </a:rPr>
              <a:t>diberikan </a:t>
            </a:r>
            <a:r>
              <a:rPr sz="2650" b="1" spc="-35" dirty="0">
                <a:latin typeface="Calibri"/>
                <a:cs typeface="Calibri"/>
              </a:rPr>
              <a:t>ke</a:t>
            </a:r>
            <a:r>
              <a:rPr sz="2650" b="1" spc="5" dirty="0">
                <a:latin typeface="Calibri"/>
                <a:cs typeface="Calibri"/>
              </a:rPr>
              <a:t> ¼</a:t>
            </a:r>
            <a:r>
              <a:rPr sz="2650" b="1" spc="10" dirty="0">
                <a:latin typeface="Calibri"/>
                <a:cs typeface="Calibri"/>
              </a:rPr>
              <a:t> </a:t>
            </a:r>
            <a:r>
              <a:rPr sz="2650" b="1" spc="5" dirty="0">
                <a:latin typeface="Calibri"/>
                <a:cs typeface="Calibri"/>
              </a:rPr>
              <a:t>kg </a:t>
            </a:r>
            <a:r>
              <a:rPr sz="2650" b="1" dirty="0">
                <a:latin typeface="Calibri"/>
                <a:cs typeface="Calibri"/>
              </a:rPr>
              <a:t>maggot</a:t>
            </a:r>
            <a:endParaRPr sz="2650" dirty="0">
              <a:latin typeface="Calibri"/>
              <a:cs typeface="Calibri"/>
            </a:endParaRPr>
          </a:p>
        </p:txBody>
      </p:sp>
      <p:pic>
        <p:nvPicPr>
          <p:cNvPr id="4" name="object 4"/>
          <p:cNvPicPr/>
          <p:nvPr/>
        </p:nvPicPr>
        <p:blipFill>
          <a:blip r:embed="rId3" cstate="print"/>
          <a:stretch>
            <a:fillRect/>
          </a:stretch>
        </p:blipFill>
        <p:spPr>
          <a:xfrm>
            <a:off x="5989954" y="2599689"/>
            <a:ext cx="5232400" cy="24053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object 5"/>
          <p:cNvSpPr txBox="1"/>
          <p:nvPr/>
        </p:nvSpPr>
        <p:spPr>
          <a:xfrm>
            <a:off x="6538781" y="5005068"/>
            <a:ext cx="335915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Ikan</a:t>
            </a:r>
            <a:r>
              <a:rPr sz="1800" b="1" spc="-5" dirty="0">
                <a:latin typeface="Calibri"/>
                <a:cs typeface="Calibri"/>
              </a:rPr>
              <a:t> nila </a:t>
            </a:r>
            <a:r>
              <a:rPr sz="1800" b="1" spc="-10" dirty="0">
                <a:latin typeface="Calibri"/>
                <a:cs typeface="Calibri"/>
              </a:rPr>
              <a:t>habis</a:t>
            </a:r>
            <a:r>
              <a:rPr sz="1800" b="1" spc="5" dirty="0">
                <a:latin typeface="Calibri"/>
                <a:cs typeface="Calibri"/>
              </a:rPr>
              <a:t> </a:t>
            </a:r>
            <a:r>
              <a:rPr sz="1800" b="1" spc="-10" dirty="0">
                <a:latin typeface="Calibri"/>
                <a:cs typeface="Calibri"/>
              </a:rPr>
              <a:t>dalam</a:t>
            </a:r>
            <a:r>
              <a:rPr sz="1800" b="1" dirty="0">
                <a:latin typeface="Calibri"/>
                <a:cs typeface="Calibri"/>
              </a:rPr>
              <a:t> </a:t>
            </a:r>
            <a:r>
              <a:rPr sz="1800" b="1" spc="-10" dirty="0">
                <a:latin typeface="Calibri"/>
                <a:cs typeface="Calibri"/>
              </a:rPr>
              <a:t>waktu</a:t>
            </a:r>
            <a:r>
              <a:rPr sz="1800" b="1" spc="-5" dirty="0">
                <a:latin typeface="Calibri"/>
                <a:cs typeface="Calibri"/>
              </a:rPr>
              <a:t> </a:t>
            </a:r>
            <a:r>
              <a:rPr sz="1800" b="1" dirty="0">
                <a:latin typeface="Calibri"/>
                <a:cs typeface="Calibri"/>
              </a:rPr>
              <a:t>12</a:t>
            </a:r>
            <a:r>
              <a:rPr sz="1800" b="1" spc="-5" dirty="0">
                <a:latin typeface="Calibri"/>
                <a:cs typeface="Calibri"/>
              </a:rPr>
              <a:t> jam</a:t>
            </a:r>
            <a:endParaRPr sz="1800" dirty="0">
              <a:latin typeface="Calibri"/>
              <a:cs typeface="Calibri"/>
            </a:endParaRPr>
          </a:p>
        </p:txBody>
      </p:sp>
      <p:pic>
        <p:nvPicPr>
          <p:cNvPr id="6" name="object 6"/>
          <p:cNvPicPr/>
          <p:nvPr/>
        </p:nvPicPr>
        <p:blipFill>
          <a:blip r:embed="rId4" cstate="print"/>
          <a:stretch>
            <a:fillRect/>
          </a:stretch>
        </p:blipFill>
        <p:spPr>
          <a:xfrm>
            <a:off x="551180" y="1087118"/>
            <a:ext cx="5115560" cy="271526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7872" y="181292"/>
            <a:ext cx="3625850" cy="452755"/>
          </a:xfrm>
          <a:prstGeom prst="rect">
            <a:avLst/>
          </a:prstGeom>
        </p:spPr>
        <p:txBody>
          <a:bodyPr vert="horz" wrap="square" lIns="0" tIns="12700" rIns="0" bIns="0" rtlCol="0">
            <a:spAutoFit/>
          </a:bodyPr>
          <a:lstStyle/>
          <a:p>
            <a:pPr marL="12700">
              <a:lnSpc>
                <a:spcPct val="100000"/>
              </a:lnSpc>
              <a:spcBef>
                <a:spcPts val="100"/>
              </a:spcBef>
            </a:pPr>
            <a:r>
              <a:rPr sz="2800" b="1" spc="-75" dirty="0">
                <a:latin typeface="Calibri"/>
                <a:cs typeface="Calibri"/>
              </a:rPr>
              <a:t>BUDIDAYA</a:t>
            </a:r>
            <a:r>
              <a:rPr sz="2800" b="1" spc="-25" dirty="0">
                <a:latin typeface="Calibri"/>
                <a:cs typeface="Calibri"/>
              </a:rPr>
              <a:t> </a:t>
            </a:r>
            <a:r>
              <a:rPr sz="2800" b="1" spc="-20" dirty="0">
                <a:latin typeface="Calibri"/>
                <a:cs typeface="Calibri"/>
              </a:rPr>
              <a:t>MAGGOT</a:t>
            </a:r>
            <a:r>
              <a:rPr sz="2800" b="1" spc="10" dirty="0">
                <a:latin typeface="Calibri"/>
                <a:cs typeface="Calibri"/>
              </a:rPr>
              <a:t> </a:t>
            </a:r>
            <a:r>
              <a:rPr sz="2800" b="1" spc="-5" dirty="0">
                <a:latin typeface="Calibri"/>
                <a:cs typeface="Calibri"/>
              </a:rPr>
              <a:t>BSF</a:t>
            </a:r>
            <a:endParaRPr sz="2800">
              <a:latin typeface="Calibri"/>
              <a:cs typeface="Calibri"/>
            </a:endParaRPr>
          </a:p>
        </p:txBody>
      </p:sp>
      <p:sp>
        <p:nvSpPr>
          <p:cNvPr id="3" name="object 3"/>
          <p:cNvSpPr txBox="1"/>
          <p:nvPr/>
        </p:nvSpPr>
        <p:spPr>
          <a:xfrm>
            <a:off x="782002" y="590476"/>
            <a:ext cx="10393045" cy="1570990"/>
          </a:xfrm>
          <a:prstGeom prst="rect">
            <a:avLst/>
          </a:prstGeom>
        </p:spPr>
        <p:txBody>
          <a:bodyPr vert="horz" wrap="square" lIns="0" tIns="156845" rIns="0" bIns="0" rtlCol="0">
            <a:spAutoFit/>
          </a:bodyPr>
          <a:lstStyle/>
          <a:p>
            <a:pPr marL="12700">
              <a:lnSpc>
                <a:spcPct val="100000"/>
              </a:lnSpc>
              <a:spcBef>
                <a:spcPts val="1235"/>
              </a:spcBef>
            </a:pPr>
            <a:r>
              <a:rPr sz="2400" spc="-5" dirty="0">
                <a:latin typeface="Calibri"/>
                <a:cs typeface="Calibri"/>
              </a:rPr>
              <a:t>Pemberian</a:t>
            </a:r>
            <a:r>
              <a:rPr sz="2400" spc="-30" dirty="0">
                <a:latin typeface="Calibri"/>
                <a:cs typeface="Calibri"/>
              </a:rPr>
              <a:t> </a:t>
            </a:r>
            <a:r>
              <a:rPr sz="2400" spc="-25" dirty="0" err="1">
                <a:latin typeface="Calibri"/>
                <a:cs typeface="Calibri"/>
              </a:rPr>
              <a:t>Pakan</a:t>
            </a:r>
            <a:r>
              <a:rPr sz="2400" spc="5" dirty="0">
                <a:latin typeface="Calibri"/>
                <a:cs typeface="Calibri"/>
              </a:rPr>
              <a:t> </a:t>
            </a:r>
            <a:r>
              <a:rPr lang="en-GB" sz="2400" spc="5" dirty="0">
                <a:latin typeface="Calibri"/>
                <a:cs typeface="Calibri"/>
              </a:rPr>
              <a:t>B</a:t>
            </a:r>
            <a:r>
              <a:rPr sz="2400" spc="-15" dirty="0" err="1">
                <a:latin typeface="Calibri"/>
                <a:cs typeface="Calibri"/>
              </a:rPr>
              <a:t>erdasarkan</a:t>
            </a:r>
            <a:r>
              <a:rPr sz="2400" spc="15" dirty="0">
                <a:latin typeface="Calibri"/>
                <a:cs typeface="Calibri"/>
              </a:rPr>
              <a:t> </a:t>
            </a:r>
            <a:r>
              <a:rPr lang="en-GB" sz="2400" spc="15" dirty="0">
                <a:latin typeface="Calibri"/>
                <a:cs typeface="Calibri"/>
              </a:rPr>
              <a:t>U</a:t>
            </a:r>
            <a:r>
              <a:rPr sz="2400" spc="-5" dirty="0" err="1">
                <a:latin typeface="Calibri"/>
                <a:cs typeface="Calibri"/>
              </a:rPr>
              <a:t>mur</a:t>
            </a:r>
            <a:endParaRPr sz="2400" dirty="0">
              <a:latin typeface="Calibri"/>
              <a:cs typeface="Calibri"/>
            </a:endParaRPr>
          </a:p>
          <a:p>
            <a:pPr marL="25400" marR="5080">
              <a:lnSpc>
                <a:spcPct val="100000"/>
              </a:lnSpc>
              <a:spcBef>
                <a:spcPts val="950"/>
              </a:spcBef>
            </a:pPr>
            <a:r>
              <a:rPr sz="2000" spc="-35" dirty="0">
                <a:latin typeface="Calibri"/>
                <a:cs typeface="Calibri"/>
              </a:rPr>
              <a:t>Telur</a:t>
            </a:r>
            <a:r>
              <a:rPr sz="2000" spc="-10" dirty="0">
                <a:latin typeface="Calibri"/>
                <a:cs typeface="Calibri"/>
              </a:rPr>
              <a:t> </a:t>
            </a:r>
            <a:r>
              <a:rPr sz="2000" spc="-5" dirty="0">
                <a:latin typeface="Calibri"/>
                <a:cs typeface="Calibri"/>
              </a:rPr>
              <a:t>BSF</a:t>
            </a:r>
            <a:r>
              <a:rPr sz="2000" spc="15" dirty="0">
                <a:latin typeface="Calibri"/>
                <a:cs typeface="Calibri"/>
              </a:rPr>
              <a:t> </a:t>
            </a:r>
            <a:r>
              <a:rPr sz="2000" spc="-5" dirty="0">
                <a:latin typeface="Calibri"/>
                <a:cs typeface="Calibri"/>
              </a:rPr>
              <a:t>dengan</a:t>
            </a:r>
            <a:r>
              <a:rPr sz="2000" dirty="0">
                <a:latin typeface="Calibri"/>
                <a:cs typeface="Calibri"/>
              </a:rPr>
              <a:t> jumlah</a:t>
            </a:r>
            <a:r>
              <a:rPr sz="2000" spc="-20" dirty="0">
                <a:latin typeface="Calibri"/>
                <a:cs typeface="Calibri"/>
              </a:rPr>
              <a:t> </a:t>
            </a:r>
            <a:r>
              <a:rPr sz="2000" dirty="0">
                <a:latin typeface="Calibri"/>
                <a:cs typeface="Calibri"/>
              </a:rPr>
              <a:t>10</a:t>
            </a:r>
            <a:r>
              <a:rPr sz="2000" spc="-5" dirty="0">
                <a:latin typeface="Calibri"/>
                <a:cs typeface="Calibri"/>
              </a:rPr>
              <a:t> </a:t>
            </a:r>
            <a:r>
              <a:rPr sz="2000" spc="-10" dirty="0">
                <a:latin typeface="Calibri"/>
                <a:cs typeface="Calibri"/>
              </a:rPr>
              <a:t>gram,</a:t>
            </a:r>
            <a:r>
              <a:rPr sz="2000" spc="-5" dirty="0">
                <a:latin typeface="Calibri"/>
                <a:cs typeface="Calibri"/>
              </a:rPr>
              <a:t> setelah</a:t>
            </a:r>
            <a:r>
              <a:rPr sz="2000" spc="15" dirty="0">
                <a:latin typeface="Calibri"/>
                <a:cs typeface="Calibri"/>
              </a:rPr>
              <a:t> </a:t>
            </a:r>
            <a:r>
              <a:rPr sz="2000" dirty="0">
                <a:latin typeface="Calibri"/>
                <a:cs typeface="Calibri"/>
              </a:rPr>
              <a:t>di</a:t>
            </a:r>
            <a:r>
              <a:rPr sz="2000" spc="-10" dirty="0">
                <a:latin typeface="Calibri"/>
                <a:cs typeface="Calibri"/>
              </a:rPr>
              <a:t> </a:t>
            </a:r>
            <a:r>
              <a:rPr sz="2000" dirty="0">
                <a:latin typeface="Calibri"/>
                <a:cs typeface="Calibri"/>
              </a:rPr>
              <a:t>media</a:t>
            </a:r>
            <a:r>
              <a:rPr sz="2000" spc="-15" dirty="0">
                <a:latin typeface="Calibri"/>
                <a:cs typeface="Calibri"/>
              </a:rPr>
              <a:t> </a:t>
            </a:r>
            <a:r>
              <a:rPr sz="2000" spc="-5" dirty="0">
                <a:latin typeface="Calibri"/>
                <a:cs typeface="Calibri"/>
              </a:rPr>
              <a:t>penetasan selama</a:t>
            </a:r>
            <a:r>
              <a:rPr sz="2000" spc="15" dirty="0">
                <a:latin typeface="Calibri"/>
                <a:cs typeface="Calibri"/>
              </a:rPr>
              <a:t> </a:t>
            </a:r>
            <a:r>
              <a:rPr sz="2000" dirty="0">
                <a:latin typeface="Calibri"/>
                <a:cs typeface="Calibri"/>
              </a:rPr>
              <a:t>1</a:t>
            </a:r>
            <a:r>
              <a:rPr sz="2000" spc="-10" dirty="0">
                <a:latin typeface="Calibri"/>
                <a:cs typeface="Calibri"/>
              </a:rPr>
              <a:t> </a:t>
            </a:r>
            <a:r>
              <a:rPr sz="2000" spc="5" dirty="0" err="1">
                <a:latin typeface="Calibri"/>
                <a:cs typeface="Calibri"/>
              </a:rPr>
              <a:t>minggu</a:t>
            </a:r>
            <a:r>
              <a:rPr sz="2000" dirty="0">
                <a:latin typeface="Calibri"/>
                <a:cs typeface="Calibri"/>
              </a:rPr>
              <a:t>,</a:t>
            </a:r>
            <a:r>
              <a:rPr sz="2000" spc="-15" dirty="0">
                <a:latin typeface="Calibri"/>
                <a:cs typeface="Calibri"/>
              </a:rPr>
              <a:t> </a:t>
            </a:r>
            <a:r>
              <a:rPr sz="2000" spc="-20" dirty="0">
                <a:latin typeface="Calibri"/>
                <a:cs typeface="Calibri"/>
              </a:rPr>
              <a:t>beratnya</a:t>
            </a:r>
            <a:r>
              <a:rPr sz="2000" dirty="0">
                <a:latin typeface="Calibri"/>
                <a:cs typeface="Calibri"/>
              </a:rPr>
              <a:t> </a:t>
            </a:r>
            <a:r>
              <a:rPr sz="2000" spc="-15" dirty="0">
                <a:latin typeface="Calibri"/>
                <a:cs typeface="Calibri"/>
              </a:rPr>
              <a:t>akan </a:t>
            </a:r>
            <a:r>
              <a:rPr sz="2000" spc="-10" dirty="0">
                <a:latin typeface="Calibri"/>
                <a:cs typeface="Calibri"/>
              </a:rPr>
              <a:t> </a:t>
            </a:r>
            <a:r>
              <a:rPr sz="2000" dirty="0">
                <a:latin typeface="Calibri"/>
                <a:cs typeface="Calibri"/>
              </a:rPr>
              <a:t>bertambah menjadi </a:t>
            </a:r>
            <a:r>
              <a:rPr sz="2000" spc="-5" dirty="0">
                <a:latin typeface="Calibri"/>
                <a:cs typeface="Calibri"/>
              </a:rPr>
              <a:t>sekitar </a:t>
            </a:r>
            <a:r>
              <a:rPr sz="2000" dirty="0">
                <a:latin typeface="Calibri"/>
                <a:cs typeface="Calibri"/>
              </a:rPr>
              <a:t>2.5 </a:t>
            </a:r>
            <a:r>
              <a:rPr sz="2000" spc="-5" dirty="0">
                <a:latin typeface="Calibri"/>
                <a:cs typeface="Calibri"/>
              </a:rPr>
              <a:t>kg. </a:t>
            </a:r>
            <a:r>
              <a:rPr sz="2000" dirty="0">
                <a:latin typeface="Calibri"/>
                <a:cs typeface="Calibri"/>
              </a:rPr>
              <a:t>Dan di hari </a:t>
            </a:r>
            <a:r>
              <a:rPr sz="2000" spc="-20" dirty="0">
                <a:latin typeface="Calibri"/>
                <a:cs typeface="Calibri"/>
              </a:rPr>
              <a:t>ke-8 </a:t>
            </a:r>
            <a:r>
              <a:rPr sz="2000" dirty="0">
                <a:latin typeface="Calibri"/>
                <a:cs typeface="Calibri"/>
              </a:rPr>
              <a:t>sudah bisa </a:t>
            </a:r>
            <a:r>
              <a:rPr sz="2000" spc="-5" dirty="0">
                <a:latin typeface="Calibri"/>
                <a:cs typeface="Calibri"/>
              </a:rPr>
              <a:t>diberikan </a:t>
            </a:r>
            <a:r>
              <a:rPr sz="2000" dirty="0">
                <a:latin typeface="Calibri"/>
                <a:cs typeface="Calibri"/>
              </a:rPr>
              <a:t>sampah </a:t>
            </a:r>
            <a:r>
              <a:rPr sz="2000" spc="-10" dirty="0">
                <a:latin typeface="Calibri"/>
                <a:cs typeface="Calibri"/>
              </a:rPr>
              <a:t>organik </a:t>
            </a:r>
            <a:r>
              <a:rPr sz="2000" spc="-5" dirty="0" err="1">
                <a:latin typeface="Calibri"/>
                <a:cs typeface="Calibri"/>
              </a:rPr>
              <a:t>sesuai</a:t>
            </a:r>
            <a:r>
              <a:rPr sz="2000" spc="-5" dirty="0">
                <a:latin typeface="Calibri"/>
                <a:cs typeface="Calibri"/>
              </a:rPr>
              <a:t> </a:t>
            </a:r>
            <a:r>
              <a:rPr sz="2000" dirty="0">
                <a:latin typeface="Calibri"/>
                <a:cs typeface="Calibri"/>
              </a:rPr>
              <a:t>tab</a:t>
            </a:r>
            <a:r>
              <a:rPr lang="en-GB" sz="2000" dirty="0" err="1">
                <a:latin typeface="Calibri"/>
                <a:cs typeface="Calibri"/>
              </a:rPr>
              <a:t>el</a:t>
            </a:r>
            <a:r>
              <a:rPr sz="2000" dirty="0">
                <a:latin typeface="Calibri"/>
                <a:cs typeface="Calibri"/>
              </a:rPr>
              <a:t> </a:t>
            </a:r>
            <a:r>
              <a:rPr sz="2000" spc="-440" dirty="0">
                <a:latin typeface="Calibri"/>
                <a:cs typeface="Calibri"/>
              </a:rPr>
              <a:t> </a:t>
            </a:r>
            <a:r>
              <a:rPr sz="2000" spc="-5" dirty="0">
                <a:latin typeface="Calibri"/>
                <a:cs typeface="Calibri"/>
              </a:rPr>
              <a:t>berikut.</a:t>
            </a:r>
            <a:endParaRPr sz="2000" dirty="0">
              <a:latin typeface="Calibri"/>
              <a:cs typeface="Calibri"/>
            </a:endParaRPr>
          </a:p>
        </p:txBody>
      </p:sp>
      <p:pic>
        <p:nvPicPr>
          <p:cNvPr id="4" name="object 4"/>
          <p:cNvPicPr/>
          <p:nvPr/>
        </p:nvPicPr>
        <p:blipFill>
          <a:blip r:embed="rId2" cstate="print"/>
          <a:stretch>
            <a:fillRect/>
          </a:stretch>
        </p:blipFill>
        <p:spPr>
          <a:xfrm>
            <a:off x="1008380" y="2207260"/>
            <a:ext cx="2821939" cy="3997959"/>
          </a:xfrm>
          <a:prstGeom prst="rect">
            <a:avLst/>
          </a:prstGeom>
          <a:ln>
            <a:noFill/>
          </a:ln>
          <a:effectLst>
            <a:outerShdw blurRad="190500" algn="tl" rotWithShape="0">
              <a:srgbClr val="000000">
                <a:alpha val="70000"/>
              </a:srgbClr>
            </a:outerShdw>
          </a:effectLst>
        </p:spPr>
      </p:pic>
      <p:pic>
        <p:nvPicPr>
          <p:cNvPr id="5" name="object 5"/>
          <p:cNvPicPr/>
          <p:nvPr/>
        </p:nvPicPr>
        <p:blipFill>
          <a:blip r:embed="rId3" cstate="print"/>
          <a:stretch>
            <a:fillRect/>
          </a:stretch>
        </p:blipFill>
        <p:spPr>
          <a:xfrm>
            <a:off x="4140200" y="2067560"/>
            <a:ext cx="4935220" cy="43865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object 6"/>
          <p:cNvSpPr txBox="1"/>
          <p:nvPr/>
        </p:nvSpPr>
        <p:spPr>
          <a:xfrm>
            <a:off x="4277995" y="6474777"/>
            <a:ext cx="1657350" cy="330835"/>
          </a:xfrm>
          <a:prstGeom prst="rect">
            <a:avLst/>
          </a:prstGeom>
        </p:spPr>
        <p:txBody>
          <a:bodyPr vert="horz" wrap="square" lIns="0" tIns="12700" rIns="0" bIns="0" rtlCol="0">
            <a:spAutoFit/>
          </a:bodyPr>
          <a:lstStyle/>
          <a:p>
            <a:pPr marL="12700">
              <a:lnSpc>
                <a:spcPct val="100000"/>
              </a:lnSpc>
              <a:spcBef>
                <a:spcPts val="100"/>
              </a:spcBef>
            </a:pPr>
            <a:r>
              <a:rPr sz="2000" spc="-10" dirty="0">
                <a:latin typeface="Calibri"/>
                <a:cs typeface="Calibri"/>
              </a:rPr>
              <a:t>(</a:t>
            </a:r>
            <a:r>
              <a:rPr sz="1600" i="1" spc="-10" dirty="0">
                <a:latin typeface="Calibri"/>
                <a:cs typeface="Calibri"/>
              </a:rPr>
              <a:t>Riset Den</a:t>
            </a:r>
            <a:r>
              <a:rPr sz="1600" i="1" spc="-15" dirty="0">
                <a:latin typeface="Calibri"/>
                <a:cs typeface="Calibri"/>
              </a:rPr>
              <a:t> </a:t>
            </a:r>
            <a:r>
              <a:rPr sz="1600" i="1" spc="-5" dirty="0">
                <a:latin typeface="Calibri"/>
                <a:cs typeface="Calibri"/>
              </a:rPr>
              <a:t>Maggot</a:t>
            </a:r>
            <a:r>
              <a:rPr sz="2000" spc="-5" dirty="0">
                <a:latin typeface="Calibri"/>
                <a:cs typeface="Calibri"/>
              </a:rPr>
              <a:t>)</a:t>
            </a:r>
            <a:endParaRPr sz="20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638300"/>
            <a:ext cx="12192000" cy="4762499"/>
            <a:chOff x="0" y="1638300"/>
            <a:chExt cx="12192000" cy="4762499"/>
          </a:xfrm>
        </p:grpSpPr>
        <p:sp>
          <p:nvSpPr>
            <p:cNvPr id="4" name="object 4"/>
            <p:cNvSpPr/>
            <p:nvPr/>
          </p:nvSpPr>
          <p:spPr>
            <a:xfrm>
              <a:off x="0" y="6334759"/>
              <a:ext cx="12192000" cy="66040"/>
            </a:xfrm>
            <a:custGeom>
              <a:avLst/>
              <a:gdLst/>
              <a:ahLst/>
              <a:cxnLst/>
              <a:rect l="l" t="t" r="r" b="b"/>
              <a:pathLst>
                <a:path w="12192000" h="66039">
                  <a:moveTo>
                    <a:pt x="12192000" y="0"/>
                  </a:moveTo>
                  <a:lnTo>
                    <a:pt x="0" y="0"/>
                  </a:lnTo>
                  <a:lnTo>
                    <a:pt x="0" y="66039"/>
                  </a:lnTo>
                  <a:lnTo>
                    <a:pt x="12192000" y="66039"/>
                  </a:lnTo>
                  <a:lnTo>
                    <a:pt x="12192000" y="0"/>
                  </a:lnTo>
                  <a:close/>
                </a:path>
              </a:pathLst>
            </a:custGeom>
            <a:solidFill>
              <a:srgbClr val="99CA38"/>
            </a:solidFill>
          </p:spPr>
          <p:txBody>
            <a:bodyPr wrap="square" lIns="0" tIns="0" rIns="0" bIns="0" rtlCol="0"/>
            <a:lstStyle/>
            <a:p>
              <a:endParaRPr/>
            </a:p>
          </p:txBody>
        </p:sp>
        <p:sp>
          <p:nvSpPr>
            <p:cNvPr id="5" name="object 5"/>
            <p:cNvSpPr/>
            <p:nvPr/>
          </p:nvSpPr>
          <p:spPr>
            <a:xfrm>
              <a:off x="680719" y="1638300"/>
              <a:ext cx="11104880" cy="4754880"/>
            </a:xfrm>
            <a:custGeom>
              <a:avLst/>
              <a:gdLst/>
              <a:ahLst/>
              <a:cxnLst/>
              <a:rect l="l" t="t" r="r" b="b"/>
              <a:pathLst>
                <a:path w="11104880" h="4754880">
                  <a:moveTo>
                    <a:pt x="11104880" y="0"/>
                  </a:moveTo>
                  <a:lnTo>
                    <a:pt x="0" y="0"/>
                  </a:lnTo>
                  <a:lnTo>
                    <a:pt x="0" y="4754880"/>
                  </a:lnTo>
                  <a:lnTo>
                    <a:pt x="11104880" y="4754880"/>
                  </a:lnTo>
                  <a:lnTo>
                    <a:pt x="11104880"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1125855" y="252095"/>
            <a:ext cx="9410700" cy="930275"/>
          </a:xfrm>
          <a:prstGeom prst="rect">
            <a:avLst/>
          </a:prstGeom>
        </p:spPr>
        <p:txBody>
          <a:bodyPr vert="horz" wrap="square" lIns="0" tIns="85725" rIns="0" bIns="0" rtlCol="0">
            <a:spAutoFit/>
          </a:bodyPr>
          <a:lstStyle/>
          <a:p>
            <a:pPr marL="725805" marR="5080" indent="-713740">
              <a:lnSpc>
                <a:spcPts val="3279"/>
              </a:lnSpc>
              <a:spcBef>
                <a:spcPts val="675"/>
              </a:spcBef>
            </a:pPr>
            <a:r>
              <a:rPr sz="2400" b="1" spc="-50" dirty="0">
                <a:latin typeface="Calibri" panose="020F0502020204030204" pitchFamily="34" charset="0"/>
                <a:cs typeface="Calibri" panose="020F0502020204030204" pitchFamily="34" charset="0"/>
              </a:rPr>
              <a:t>2.1.</a:t>
            </a:r>
            <a:r>
              <a:rPr sz="2400" b="1" spc="-165" dirty="0">
                <a:latin typeface="Calibri" panose="020F0502020204030204" pitchFamily="34" charset="0"/>
                <a:cs typeface="Calibri" panose="020F0502020204030204" pitchFamily="34" charset="0"/>
              </a:rPr>
              <a:t> </a:t>
            </a:r>
            <a:r>
              <a:rPr sz="2400" b="1" spc="-75" dirty="0">
                <a:latin typeface="Calibri" panose="020F0502020204030204" pitchFamily="34" charset="0"/>
                <a:cs typeface="Calibri" panose="020F0502020204030204" pitchFamily="34" charset="0"/>
              </a:rPr>
              <a:t>Pengenalan</a:t>
            </a:r>
            <a:r>
              <a:rPr sz="2400" b="1" spc="-185" dirty="0">
                <a:latin typeface="Calibri" panose="020F0502020204030204" pitchFamily="34" charset="0"/>
                <a:cs typeface="Calibri" panose="020F0502020204030204" pitchFamily="34" charset="0"/>
              </a:rPr>
              <a:t> </a:t>
            </a:r>
            <a:r>
              <a:rPr sz="2400" b="1" spc="-50" dirty="0">
                <a:latin typeface="Calibri" panose="020F0502020204030204" pitchFamily="34" charset="0"/>
                <a:cs typeface="Calibri" panose="020F0502020204030204" pitchFamily="34" charset="0"/>
              </a:rPr>
              <a:t>Jenis</a:t>
            </a:r>
            <a:r>
              <a:rPr sz="2400" b="1" spc="-180" dirty="0">
                <a:latin typeface="Calibri" panose="020F0502020204030204" pitchFamily="34" charset="0"/>
                <a:cs typeface="Calibri" panose="020F0502020204030204" pitchFamily="34" charset="0"/>
              </a:rPr>
              <a:t> </a:t>
            </a:r>
            <a:r>
              <a:rPr sz="2400" b="1" spc="-65" dirty="0">
                <a:latin typeface="Calibri" panose="020F0502020204030204" pitchFamily="34" charset="0"/>
                <a:cs typeface="Calibri" panose="020F0502020204030204" pitchFamily="34" charset="0"/>
              </a:rPr>
              <a:t>Sampah</a:t>
            </a:r>
            <a:r>
              <a:rPr sz="2400" b="1" spc="-185" dirty="0">
                <a:latin typeface="Calibri" panose="020F0502020204030204" pitchFamily="34" charset="0"/>
                <a:cs typeface="Calibri" panose="020F0502020204030204" pitchFamily="34" charset="0"/>
              </a:rPr>
              <a:t> </a:t>
            </a:r>
            <a:r>
              <a:rPr sz="2400" b="1" spc="-80" dirty="0">
                <a:latin typeface="Calibri" panose="020F0502020204030204" pitchFamily="34" charset="0"/>
                <a:cs typeface="Calibri" panose="020F0502020204030204" pitchFamily="34" charset="0"/>
              </a:rPr>
              <a:t>Organik</a:t>
            </a:r>
            <a:r>
              <a:rPr sz="2400" b="1" spc="-190" dirty="0">
                <a:latin typeface="Calibri" panose="020F0502020204030204" pitchFamily="34" charset="0"/>
                <a:cs typeface="Calibri" panose="020F0502020204030204" pitchFamily="34" charset="0"/>
              </a:rPr>
              <a:t> </a:t>
            </a:r>
            <a:r>
              <a:rPr sz="2400" b="1" spc="-45" dirty="0">
                <a:latin typeface="Calibri" panose="020F0502020204030204" pitchFamily="34" charset="0"/>
                <a:cs typeface="Calibri" panose="020F0502020204030204" pitchFamily="34" charset="0"/>
              </a:rPr>
              <a:t>dan</a:t>
            </a:r>
            <a:r>
              <a:rPr sz="2400" b="1" spc="-150" dirty="0">
                <a:latin typeface="Calibri" panose="020F0502020204030204" pitchFamily="34" charset="0"/>
                <a:cs typeface="Calibri" panose="020F0502020204030204" pitchFamily="34" charset="0"/>
              </a:rPr>
              <a:t> </a:t>
            </a:r>
            <a:r>
              <a:rPr sz="2400" b="1" spc="-60" dirty="0">
                <a:latin typeface="Calibri" panose="020F0502020204030204" pitchFamily="34" charset="0"/>
                <a:cs typeface="Calibri" panose="020F0502020204030204" pitchFamily="34" charset="0"/>
              </a:rPr>
              <a:t>Maggot</a:t>
            </a:r>
            <a:r>
              <a:rPr sz="2400" b="1" spc="-195" dirty="0">
                <a:latin typeface="Calibri" panose="020F0502020204030204" pitchFamily="34" charset="0"/>
                <a:cs typeface="Calibri" panose="020F0502020204030204" pitchFamily="34" charset="0"/>
              </a:rPr>
              <a:t> </a:t>
            </a:r>
            <a:r>
              <a:rPr sz="2400" b="1" spc="-50" dirty="0">
                <a:latin typeface="Calibri" panose="020F0502020204030204" pitchFamily="34" charset="0"/>
                <a:cs typeface="Calibri" panose="020F0502020204030204" pitchFamily="34" charset="0"/>
              </a:rPr>
              <a:t>BSF</a:t>
            </a:r>
            <a:r>
              <a:rPr sz="2400" b="1" spc="-140" dirty="0">
                <a:latin typeface="Calibri" panose="020F0502020204030204" pitchFamily="34" charset="0"/>
                <a:cs typeface="Calibri" panose="020F0502020204030204" pitchFamily="34" charset="0"/>
              </a:rPr>
              <a:t> </a:t>
            </a:r>
            <a:r>
              <a:rPr sz="2400" b="1" spc="-60" dirty="0">
                <a:latin typeface="Calibri" panose="020F0502020204030204" pitchFamily="34" charset="0"/>
                <a:cs typeface="Calibri" panose="020F0502020204030204" pitchFamily="34" charset="0"/>
              </a:rPr>
              <a:t>Serta </a:t>
            </a:r>
            <a:r>
              <a:rPr sz="2400" b="1" spc="-710" dirty="0">
                <a:latin typeface="Calibri" panose="020F0502020204030204" pitchFamily="34" charset="0"/>
                <a:cs typeface="Calibri" panose="020F0502020204030204" pitchFamily="34" charset="0"/>
              </a:rPr>
              <a:t> </a:t>
            </a:r>
            <a:r>
              <a:rPr sz="2400" b="1" spc="-135" dirty="0">
                <a:latin typeface="Calibri" panose="020F0502020204030204" pitchFamily="34" charset="0"/>
                <a:cs typeface="Calibri" panose="020F0502020204030204" pitchFamily="34" charset="0"/>
              </a:rPr>
              <a:t>K</a:t>
            </a:r>
            <a:r>
              <a:rPr sz="2400" b="1" spc="-65" dirty="0">
                <a:latin typeface="Calibri" panose="020F0502020204030204" pitchFamily="34" charset="0"/>
                <a:cs typeface="Calibri" panose="020F0502020204030204" pitchFamily="34" charset="0"/>
              </a:rPr>
              <a:t>e</a:t>
            </a:r>
            <a:r>
              <a:rPr sz="2400" b="1" spc="-95" dirty="0">
                <a:latin typeface="Calibri" panose="020F0502020204030204" pitchFamily="34" charset="0"/>
                <a:cs typeface="Calibri" panose="020F0502020204030204" pitchFamily="34" charset="0"/>
              </a:rPr>
              <a:t>m</a:t>
            </a:r>
            <a:r>
              <a:rPr sz="2400" b="1" spc="-70" dirty="0">
                <a:latin typeface="Calibri" panose="020F0502020204030204" pitchFamily="34" charset="0"/>
                <a:cs typeface="Calibri" panose="020F0502020204030204" pitchFamily="34" charset="0"/>
              </a:rPr>
              <a:t>a</a:t>
            </a:r>
            <a:r>
              <a:rPr sz="2400" b="1" spc="-95" dirty="0">
                <a:latin typeface="Calibri" panose="020F0502020204030204" pitchFamily="34" charset="0"/>
                <a:cs typeface="Calibri" panose="020F0502020204030204" pitchFamily="34" charset="0"/>
              </a:rPr>
              <a:t>m</a:t>
            </a:r>
            <a:r>
              <a:rPr sz="2400" b="1" spc="-65" dirty="0">
                <a:latin typeface="Calibri" panose="020F0502020204030204" pitchFamily="34" charset="0"/>
                <a:cs typeface="Calibri" panose="020F0502020204030204" pitchFamily="34" charset="0"/>
              </a:rPr>
              <a:t>pu</a:t>
            </a:r>
            <a:r>
              <a:rPr sz="2400" b="1" spc="-90" dirty="0">
                <a:latin typeface="Calibri" panose="020F0502020204030204" pitchFamily="34" charset="0"/>
                <a:cs typeface="Calibri" panose="020F0502020204030204" pitchFamily="34" charset="0"/>
              </a:rPr>
              <a:t>a</a:t>
            </a:r>
            <a:r>
              <a:rPr sz="2400" b="1" spc="-80" dirty="0">
                <a:latin typeface="Calibri" panose="020F0502020204030204" pitchFamily="34" charset="0"/>
                <a:cs typeface="Calibri" panose="020F0502020204030204" pitchFamily="34" charset="0"/>
              </a:rPr>
              <a:t>n</a:t>
            </a:r>
            <a:r>
              <a:rPr sz="2400" b="1" spc="-140" dirty="0">
                <a:latin typeface="Calibri" panose="020F0502020204030204" pitchFamily="34" charset="0"/>
                <a:cs typeface="Calibri" panose="020F0502020204030204" pitchFamily="34" charset="0"/>
              </a:rPr>
              <a:t>n</a:t>
            </a:r>
            <a:r>
              <a:rPr sz="2400" b="1" spc="-114" dirty="0">
                <a:latin typeface="Calibri" panose="020F0502020204030204" pitchFamily="34" charset="0"/>
                <a:cs typeface="Calibri" panose="020F0502020204030204" pitchFamily="34" charset="0"/>
              </a:rPr>
              <a:t>y</a:t>
            </a:r>
            <a:r>
              <a:rPr sz="2400" b="1" dirty="0">
                <a:latin typeface="Calibri" panose="020F0502020204030204" pitchFamily="34" charset="0"/>
                <a:cs typeface="Calibri" panose="020F0502020204030204" pitchFamily="34" charset="0"/>
              </a:rPr>
              <a:t>a</a:t>
            </a:r>
            <a:r>
              <a:rPr sz="2400" b="1" spc="-215" dirty="0">
                <a:latin typeface="Calibri" panose="020F0502020204030204" pitchFamily="34" charset="0"/>
                <a:cs typeface="Calibri" panose="020F0502020204030204" pitchFamily="34" charset="0"/>
              </a:rPr>
              <a:t> </a:t>
            </a:r>
            <a:r>
              <a:rPr sz="2400" b="1" spc="-85" dirty="0">
                <a:latin typeface="Calibri" panose="020F0502020204030204" pitchFamily="34" charset="0"/>
                <a:cs typeface="Calibri" panose="020F0502020204030204" pitchFamily="34" charset="0"/>
              </a:rPr>
              <a:t>D</a:t>
            </a:r>
            <a:r>
              <a:rPr sz="2400" b="1" spc="-70" dirty="0">
                <a:latin typeface="Calibri" panose="020F0502020204030204" pitchFamily="34" charset="0"/>
                <a:cs typeface="Calibri" panose="020F0502020204030204" pitchFamily="34" charset="0"/>
              </a:rPr>
              <a:t>a</a:t>
            </a:r>
            <a:r>
              <a:rPr sz="2400" b="1" spc="-50" dirty="0">
                <a:latin typeface="Calibri" panose="020F0502020204030204" pitchFamily="34" charset="0"/>
                <a:cs typeface="Calibri" panose="020F0502020204030204" pitchFamily="34" charset="0"/>
              </a:rPr>
              <a:t>l</a:t>
            </a:r>
            <a:r>
              <a:rPr sz="2400" b="1" spc="-70" dirty="0">
                <a:latin typeface="Calibri" panose="020F0502020204030204" pitchFamily="34" charset="0"/>
                <a:cs typeface="Calibri" panose="020F0502020204030204" pitchFamily="34" charset="0"/>
              </a:rPr>
              <a:t>a</a:t>
            </a:r>
            <a:r>
              <a:rPr sz="2400" b="1" dirty="0">
                <a:latin typeface="Calibri" panose="020F0502020204030204" pitchFamily="34" charset="0"/>
                <a:cs typeface="Calibri" panose="020F0502020204030204" pitchFamily="34" charset="0"/>
              </a:rPr>
              <a:t>m</a:t>
            </a:r>
            <a:r>
              <a:rPr sz="2400" b="1" spc="-195" dirty="0">
                <a:latin typeface="Calibri" panose="020F0502020204030204" pitchFamily="34" charset="0"/>
                <a:cs typeface="Calibri" panose="020F0502020204030204" pitchFamily="34" charset="0"/>
              </a:rPr>
              <a:t> </a:t>
            </a:r>
            <a:r>
              <a:rPr sz="2400" b="1" spc="-85" dirty="0">
                <a:latin typeface="Calibri" panose="020F0502020204030204" pitchFamily="34" charset="0"/>
                <a:cs typeface="Calibri" panose="020F0502020204030204" pitchFamily="34" charset="0"/>
              </a:rPr>
              <a:t>M</a:t>
            </a:r>
            <a:r>
              <a:rPr sz="2400" b="1" spc="-65" dirty="0">
                <a:latin typeface="Calibri" panose="020F0502020204030204" pitchFamily="34" charset="0"/>
                <a:cs typeface="Calibri" panose="020F0502020204030204" pitchFamily="34" charset="0"/>
              </a:rPr>
              <a:t>e</a:t>
            </a:r>
            <a:r>
              <a:rPr sz="2400" b="1" spc="-105" dirty="0">
                <a:latin typeface="Calibri" panose="020F0502020204030204" pitchFamily="34" charset="0"/>
                <a:cs typeface="Calibri" panose="020F0502020204030204" pitchFamily="34" charset="0"/>
              </a:rPr>
              <a:t>r</a:t>
            </a:r>
            <a:r>
              <a:rPr sz="2400" b="1" spc="-65" dirty="0">
                <a:latin typeface="Calibri" panose="020F0502020204030204" pitchFamily="34" charset="0"/>
                <a:cs typeface="Calibri" panose="020F0502020204030204" pitchFamily="34" charset="0"/>
              </a:rPr>
              <a:t>e</a:t>
            </a:r>
            <a:r>
              <a:rPr sz="2400" b="1" spc="-85" dirty="0">
                <a:latin typeface="Calibri" panose="020F0502020204030204" pitchFamily="34" charset="0"/>
                <a:cs typeface="Calibri" panose="020F0502020204030204" pitchFamily="34" charset="0"/>
              </a:rPr>
              <a:t>d</a:t>
            </a:r>
            <a:r>
              <a:rPr sz="2400" b="1" spc="-65" dirty="0">
                <a:latin typeface="Calibri" panose="020F0502020204030204" pitchFamily="34" charset="0"/>
                <a:cs typeface="Calibri" panose="020F0502020204030204" pitchFamily="34" charset="0"/>
              </a:rPr>
              <a:t>u</a:t>
            </a:r>
            <a:r>
              <a:rPr sz="2400" b="1" spc="-114" dirty="0">
                <a:latin typeface="Calibri" panose="020F0502020204030204" pitchFamily="34" charset="0"/>
                <a:cs typeface="Calibri" panose="020F0502020204030204" pitchFamily="34" charset="0"/>
              </a:rPr>
              <a:t>k</a:t>
            </a:r>
            <a:r>
              <a:rPr sz="2400" b="1" spc="-80" dirty="0">
                <a:latin typeface="Calibri" panose="020F0502020204030204" pitchFamily="34" charset="0"/>
                <a:cs typeface="Calibri" panose="020F0502020204030204" pitchFamily="34" charset="0"/>
              </a:rPr>
              <a:t>s</a:t>
            </a:r>
            <a:r>
              <a:rPr sz="2400" b="1" dirty="0">
                <a:latin typeface="Calibri" panose="020F0502020204030204" pitchFamily="34" charset="0"/>
                <a:cs typeface="Calibri" panose="020F0502020204030204" pitchFamily="34" charset="0"/>
              </a:rPr>
              <a:t>i</a:t>
            </a:r>
            <a:r>
              <a:rPr sz="2400" b="1" spc="-170" dirty="0">
                <a:latin typeface="Calibri" panose="020F0502020204030204" pitchFamily="34" charset="0"/>
                <a:cs typeface="Calibri" panose="020F0502020204030204" pitchFamily="34" charset="0"/>
              </a:rPr>
              <a:t> </a:t>
            </a:r>
            <a:r>
              <a:rPr sz="2400" b="1" spc="-70" dirty="0">
                <a:latin typeface="Calibri" panose="020F0502020204030204" pitchFamily="34" charset="0"/>
                <a:cs typeface="Calibri" panose="020F0502020204030204" pitchFamily="34" charset="0"/>
              </a:rPr>
              <a:t>Sa</a:t>
            </a:r>
            <a:r>
              <a:rPr sz="2400" b="1" spc="-95" dirty="0">
                <a:latin typeface="Calibri" panose="020F0502020204030204" pitchFamily="34" charset="0"/>
                <a:cs typeface="Calibri" panose="020F0502020204030204" pitchFamily="34" charset="0"/>
              </a:rPr>
              <a:t>m</a:t>
            </a:r>
            <a:r>
              <a:rPr sz="2400" b="1" spc="-65" dirty="0">
                <a:latin typeface="Calibri" panose="020F0502020204030204" pitchFamily="34" charset="0"/>
                <a:cs typeface="Calibri" panose="020F0502020204030204" pitchFamily="34" charset="0"/>
              </a:rPr>
              <a:t>p</a:t>
            </a:r>
            <a:r>
              <a:rPr sz="2400" b="1" spc="-70" dirty="0">
                <a:latin typeface="Calibri" panose="020F0502020204030204" pitchFamily="34" charset="0"/>
                <a:cs typeface="Calibri" panose="020F0502020204030204" pitchFamily="34" charset="0"/>
              </a:rPr>
              <a:t>a</a:t>
            </a:r>
            <a:r>
              <a:rPr sz="2400" b="1" dirty="0">
                <a:latin typeface="Calibri" panose="020F0502020204030204" pitchFamily="34" charset="0"/>
                <a:cs typeface="Calibri" panose="020F0502020204030204" pitchFamily="34" charset="0"/>
              </a:rPr>
              <a:t>h</a:t>
            </a:r>
          </a:p>
        </p:txBody>
      </p:sp>
      <p:sp>
        <p:nvSpPr>
          <p:cNvPr id="7" name="object 7"/>
          <p:cNvSpPr txBox="1"/>
          <p:nvPr/>
        </p:nvSpPr>
        <p:spPr>
          <a:xfrm>
            <a:off x="759142" y="1073832"/>
            <a:ext cx="10846435" cy="5623975"/>
          </a:xfrm>
          <a:prstGeom prst="rect">
            <a:avLst/>
          </a:prstGeom>
        </p:spPr>
        <p:txBody>
          <a:bodyPr vert="horz" wrap="square" lIns="0" tIns="118745" rIns="0" bIns="0" rtlCol="0">
            <a:spAutoFit/>
          </a:bodyPr>
          <a:lstStyle/>
          <a:p>
            <a:pPr marL="1080770">
              <a:lnSpc>
                <a:spcPct val="100000"/>
              </a:lnSpc>
              <a:spcBef>
                <a:spcPts val="935"/>
              </a:spcBef>
            </a:pPr>
            <a:r>
              <a:rPr sz="2400" b="1" dirty="0">
                <a:latin typeface="Calibri"/>
                <a:cs typeface="Calibri"/>
              </a:rPr>
              <a:t>2.1.2.</a:t>
            </a:r>
            <a:r>
              <a:rPr sz="2400" b="1" spc="-40" dirty="0">
                <a:latin typeface="Calibri"/>
                <a:cs typeface="Calibri"/>
              </a:rPr>
              <a:t> </a:t>
            </a:r>
            <a:r>
              <a:rPr sz="2400" b="1" spc="-10" dirty="0">
                <a:latin typeface="Calibri"/>
                <a:cs typeface="Calibri"/>
              </a:rPr>
              <a:t>Jenis</a:t>
            </a:r>
            <a:r>
              <a:rPr sz="2400" b="1" spc="35" dirty="0">
                <a:latin typeface="Calibri"/>
                <a:cs typeface="Calibri"/>
              </a:rPr>
              <a:t> </a:t>
            </a:r>
            <a:r>
              <a:rPr sz="2400" b="1" spc="-5" dirty="0">
                <a:latin typeface="Calibri"/>
                <a:cs typeface="Calibri"/>
              </a:rPr>
              <a:t>Sampah</a:t>
            </a:r>
            <a:r>
              <a:rPr sz="2400" b="1" spc="5" dirty="0">
                <a:latin typeface="Calibri"/>
                <a:cs typeface="Calibri"/>
              </a:rPr>
              <a:t> </a:t>
            </a:r>
            <a:r>
              <a:rPr sz="2400" b="1" spc="-15" dirty="0">
                <a:latin typeface="Calibri"/>
                <a:cs typeface="Calibri"/>
              </a:rPr>
              <a:t>Organik </a:t>
            </a:r>
            <a:r>
              <a:rPr sz="2400" b="1" spc="-10" dirty="0">
                <a:latin typeface="Calibri"/>
                <a:cs typeface="Calibri"/>
              </a:rPr>
              <a:t>untuk</a:t>
            </a:r>
            <a:r>
              <a:rPr sz="2400" b="1" dirty="0">
                <a:latin typeface="Calibri"/>
                <a:cs typeface="Calibri"/>
              </a:rPr>
              <a:t> </a:t>
            </a:r>
            <a:r>
              <a:rPr sz="2400" b="1" spc="-10" dirty="0">
                <a:latin typeface="Calibri"/>
                <a:cs typeface="Calibri"/>
              </a:rPr>
              <a:t>pakan</a:t>
            </a:r>
            <a:r>
              <a:rPr sz="2400" b="1" spc="5" dirty="0">
                <a:latin typeface="Calibri"/>
                <a:cs typeface="Calibri"/>
              </a:rPr>
              <a:t> </a:t>
            </a:r>
            <a:r>
              <a:rPr sz="2400" b="1" dirty="0">
                <a:latin typeface="Calibri"/>
                <a:cs typeface="Calibri"/>
              </a:rPr>
              <a:t>maggot</a:t>
            </a:r>
            <a:endParaRPr sz="2400" dirty="0">
              <a:latin typeface="Calibri"/>
              <a:cs typeface="Calibri"/>
            </a:endParaRPr>
          </a:p>
          <a:p>
            <a:pPr marL="12700" marR="152400">
              <a:lnSpc>
                <a:spcPct val="100000"/>
              </a:lnSpc>
              <a:spcBef>
                <a:spcPts val="840"/>
              </a:spcBef>
            </a:pPr>
            <a:r>
              <a:rPr sz="2400" spc="-5" dirty="0">
                <a:latin typeface="Calibri"/>
                <a:cs typeface="Calibri"/>
              </a:rPr>
              <a:t>Dalam</a:t>
            </a:r>
            <a:r>
              <a:rPr sz="2400" dirty="0">
                <a:latin typeface="Calibri"/>
                <a:cs typeface="Calibri"/>
              </a:rPr>
              <a:t> memulai</a:t>
            </a:r>
            <a:r>
              <a:rPr sz="2400" spc="-15" dirty="0">
                <a:latin typeface="Calibri"/>
                <a:cs typeface="Calibri"/>
              </a:rPr>
              <a:t> </a:t>
            </a:r>
            <a:r>
              <a:rPr sz="2400" spc="-10" dirty="0">
                <a:latin typeface="Calibri"/>
                <a:cs typeface="Calibri"/>
              </a:rPr>
              <a:t>pengolahan</a:t>
            </a:r>
            <a:r>
              <a:rPr sz="2400" spc="30" dirty="0">
                <a:latin typeface="Calibri"/>
                <a:cs typeface="Calibri"/>
              </a:rPr>
              <a:t> </a:t>
            </a:r>
            <a:r>
              <a:rPr sz="2400" spc="-5" dirty="0">
                <a:latin typeface="Calibri"/>
                <a:cs typeface="Calibri"/>
              </a:rPr>
              <a:t>sampah</a:t>
            </a:r>
            <a:r>
              <a:rPr sz="2400" spc="15" dirty="0">
                <a:latin typeface="Calibri"/>
                <a:cs typeface="Calibri"/>
              </a:rPr>
              <a:t> </a:t>
            </a:r>
            <a:r>
              <a:rPr sz="2400" spc="-15" dirty="0">
                <a:latin typeface="Calibri"/>
                <a:cs typeface="Calibri"/>
              </a:rPr>
              <a:t>dengan</a:t>
            </a:r>
            <a:r>
              <a:rPr sz="2400" spc="5" dirty="0">
                <a:latin typeface="Calibri"/>
                <a:cs typeface="Calibri"/>
              </a:rPr>
              <a:t> </a:t>
            </a:r>
            <a:r>
              <a:rPr sz="2400" spc="-10" dirty="0">
                <a:latin typeface="Calibri"/>
                <a:cs typeface="Calibri"/>
              </a:rPr>
              <a:t>menggunakan</a:t>
            </a:r>
            <a:r>
              <a:rPr sz="2400" spc="15" dirty="0">
                <a:latin typeface="Calibri"/>
                <a:cs typeface="Calibri"/>
              </a:rPr>
              <a:t> </a:t>
            </a:r>
            <a:r>
              <a:rPr sz="2400" spc="-10" dirty="0">
                <a:latin typeface="Calibri"/>
                <a:cs typeface="Calibri"/>
              </a:rPr>
              <a:t>maggot</a:t>
            </a:r>
            <a:r>
              <a:rPr sz="2400" spc="5" dirty="0">
                <a:latin typeface="Calibri"/>
                <a:cs typeface="Calibri"/>
              </a:rPr>
              <a:t> </a:t>
            </a:r>
            <a:r>
              <a:rPr sz="2400" spc="-65" dirty="0">
                <a:latin typeface="Calibri"/>
                <a:cs typeface="Calibri"/>
              </a:rPr>
              <a:t>BSF,</a:t>
            </a:r>
            <a:r>
              <a:rPr sz="2400" dirty="0">
                <a:latin typeface="Calibri"/>
                <a:cs typeface="Calibri"/>
              </a:rPr>
              <a:t> </a:t>
            </a:r>
            <a:r>
              <a:rPr sz="2400" spc="-5" dirty="0">
                <a:latin typeface="Calibri"/>
                <a:cs typeface="Calibri"/>
              </a:rPr>
              <a:t>perlu </a:t>
            </a:r>
            <a:r>
              <a:rPr sz="2400" dirty="0">
                <a:latin typeface="Calibri"/>
                <a:cs typeface="Calibri"/>
              </a:rPr>
              <a:t> </a:t>
            </a:r>
            <a:r>
              <a:rPr sz="2400" spc="-10" dirty="0">
                <a:latin typeface="Calibri"/>
                <a:cs typeface="Calibri"/>
              </a:rPr>
              <a:t>diperhatikan</a:t>
            </a:r>
            <a:r>
              <a:rPr sz="2400" spc="-5" dirty="0">
                <a:latin typeface="Calibri"/>
                <a:cs typeface="Calibri"/>
              </a:rPr>
              <a:t> tujuan</a:t>
            </a:r>
            <a:r>
              <a:rPr sz="2400" spc="20" dirty="0">
                <a:latin typeface="Calibri"/>
                <a:cs typeface="Calibri"/>
              </a:rPr>
              <a:t> </a:t>
            </a:r>
            <a:r>
              <a:rPr sz="2400" spc="-15" dirty="0">
                <a:latin typeface="Calibri"/>
                <a:cs typeface="Calibri"/>
              </a:rPr>
              <a:t>awal</a:t>
            </a:r>
            <a:r>
              <a:rPr sz="2400" spc="10" dirty="0">
                <a:latin typeface="Calibri"/>
                <a:cs typeface="Calibri"/>
              </a:rPr>
              <a:t> </a:t>
            </a:r>
            <a:r>
              <a:rPr sz="2400" spc="-10" dirty="0">
                <a:latin typeface="Calibri"/>
                <a:cs typeface="Calibri"/>
              </a:rPr>
              <a:t>dan</a:t>
            </a:r>
            <a:r>
              <a:rPr sz="2400" dirty="0">
                <a:latin typeface="Calibri"/>
                <a:cs typeface="Calibri"/>
              </a:rPr>
              <a:t> </a:t>
            </a:r>
            <a:r>
              <a:rPr sz="2400" spc="-5" dirty="0">
                <a:latin typeface="Calibri"/>
                <a:cs typeface="Calibri"/>
              </a:rPr>
              <a:t>tujuan</a:t>
            </a:r>
            <a:r>
              <a:rPr sz="2400" spc="25" dirty="0">
                <a:latin typeface="Calibri"/>
                <a:cs typeface="Calibri"/>
              </a:rPr>
              <a:t> </a:t>
            </a:r>
            <a:r>
              <a:rPr sz="2400" spc="-5" dirty="0">
                <a:latin typeface="Calibri"/>
                <a:cs typeface="Calibri"/>
              </a:rPr>
              <a:t>hasil </a:t>
            </a:r>
            <a:r>
              <a:rPr sz="2400" spc="-20" dirty="0">
                <a:latin typeface="Calibri"/>
                <a:cs typeface="Calibri"/>
              </a:rPr>
              <a:t>budidaya</a:t>
            </a:r>
            <a:r>
              <a:rPr sz="2400" spc="20" dirty="0">
                <a:latin typeface="Calibri"/>
                <a:cs typeface="Calibri"/>
              </a:rPr>
              <a:t> </a:t>
            </a:r>
            <a:r>
              <a:rPr sz="2400" spc="-10" dirty="0">
                <a:latin typeface="Calibri"/>
                <a:cs typeface="Calibri"/>
              </a:rPr>
              <a:t>maggot</a:t>
            </a:r>
            <a:r>
              <a:rPr sz="2400" spc="15" dirty="0">
                <a:latin typeface="Calibri"/>
                <a:cs typeface="Calibri"/>
              </a:rPr>
              <a:t> </a:t>
            </a:r>
            <a:r>
              <a:rPr sz="2400" spc="-15" dirty="0">
                <a:latin typeface="Calibri"/>
                <a:cs typeface="Calibri"/>
              </a:rPr>
              <a:t>akan</a:t>
            </a:r>
            <a:r>
              <a:rPr sz="2400" spc="25" dirty="0">
                <a:latin typeface="Calibri"/>
                <a:cs typeface="Calibri"/>
              </a:rPr>
              <a:t> </a:t>
            </a:r>
            <a:r>
              <a:rPr sz="2400" spc="-5" dirty="0">
                <a:latin typeface="Calibri"/>
                <a:cs typeface="Calibri"/>
              </a:rPr>
              <a:t>dijual </a:t>
            </a:r>
            <a:r>
              <a:rPr sz="2400" spc="-15" dirty="0">
                <a:latin typeface="Calibri"/>
                <a:cs typeface="Calibri"/>
              </a:rPr>
              <a:t>kemana karena </a:t>
            </a:r>
            <a:r>
              <a:rPr sz="2400" spc="-525" dirty="0">
                <a:latin typeface="Calibri"/>
                <a:cs typeface="Calibri"/>
              </a:rPr>
              <a:t> </a:t>
            </a:r>
            <a:r>
              <a:rPr sz="2400" spc="-10" dirty="0">
                <a:latin typeface="Calibri"/>
                <a:cs typeface="Calibri"/>
              </a:rPr>
              <a:t>hal</a:t>
            </a:r>
            <a:r>
              <a:rPr sz="2400" spc="5" dirty="0">
                <a:latin typeface="Calibri"/>
                <a:cs typeface="Calibri"/>
              </a:rPr>
              <a:t> </a:t>
            </a:r>
            <a:r>
              <a:rPr sz="2400" dirty="0">
                <a:latin typeface="Calibri"/>
                <a:cs typeface="Calibri"/>
              </a:rPr>
              <a:t>ini</a:t>
            </a:r>
            <a:r>
              <a:rPr sz="2400" spc="-15" dirty="0">
                <a:latin typeface="Calibri"/>
                <a:cs typeface="Calibri"/>
              </a:rPr>
              <a:t> </a:t>
            </a:r>
            <a:r>
              <a:rPr sz="2400" spc="-10" dirty="0">
                <a:latin typeface="Calibri"/>
                <a:cs typeface="Calibri"/>
              </a:rPr>
              <a:t>akan</a:t>
            </a:r>
            <a:r>
              <a:rPr sz="2400" spc="-15" dirty="0">
                <a:latin typeface="Calibri"/>
                <a:cs typeface="Calibri"/>
              </a:rPr>
              <a:t> </a:t>
            </a:r>
            <a:r>
              <a:rPr sz="2400" spc="-10" dirty="0">
                <a:latin typeface="Calibri"/>
                <a:cs typeface="Calibri"/>
              </a:rPr>
              <a:t>menentukan</a:t>
            </a:r>
            <a:r>
              <a:rPr sz="2400" spc="-5" dirty="0">
                <a:latin typeface="Calibri"/>
                <a:cs typeface="Calibri"/>
              </a:rPr>
              <a:t> jenis</a:t>
            </a:r>
            <a:r>
              <a:rPr sz="2400" spc="-15" dirty="0">
                <a:latin typeface="Calibri"/>
                <a:cs typeface="Calibri"/>
              </a:rPr>
              <a:t> </a:t>
            </a:r>
            <a:r>
              <a:rPr sz="2400" spc="-5" dirty="0">
                <a:latin typeface="Calibri"/>
                <a:cs typeface="Calibri"/>
              </a:rPr>
              <a:t>sampah</a:t>
            </a:r>
            <a:r>
              <a:rPr sz="2400" spc="10" dirty="0">
                <a:latin typeface="Calibri"/>
                <a:cs typeface="Calibri"/>
              </a:rPr>
              <a:t> </a:t>
            </a:r>
            <a:r>
              <a:rPr sz="2400" spc="-20" dirty="0">
                <a:latin typeface="Calibri"/>
                <a:cs typeface="Calibri"/>
              </a:rPr>
              <a:t>yang</a:t>
            </a:r>
            <a:r>
              <a:rPr sz="2400" spc="5" dirty="0">
                <a:latin typeface="Calibri"/>
                <a:cs typeface="Calibri"/>
              </a:rPr>
              <a:t> </a:t>
            </a:r>
            <a:r>
              <a:rPr sz="2400" spc="-10" dirty="0">
                <a:latin typeface="Calibri"/>
                <a:cs typeface="Calibri"/>
              </a:rPr>
              <a:t>akan</a:t>
            </a:r>
            <a:r>
              <a:rPr sz="2400" spc="-20" dirty="0">
                <a:latin typeface="Calibri"/>
                <a:cs typeface="Calibri"/>
              </a:rPr>
              <a:t> </a:t>
            </a:r>
            <a:r>
              <a:rPr sz="2400" spc="-10" dirty="0">
                <a:latin typeface="Calibri"/>
                <a:cs typeface="Calibri"/>
              </a:rPr>
              <a:t>dijadikan</a:t>
            </a:r>
            <a:r>
              <a:rPr sz="2400" spc="5" dirty="0">
                <a:latin typeface="Calibri"/>
                <a:cs typeface="Calibri"/>
              </a:rPr>
              <a:t> </a:t>
            </a:r>
            <a:r>
              <a:rPr sz="2400" spc="-15" dirty="0">
                <a:latin typeface="Calibri"/>
                <a:cs typeface="Calibri"/>
              </a:rPr>
              <a:t>pakan:</a:t>
            </a:r>
            <a:endParaRPr sz="2400" dirty="0">
              <a:latin typeface="Calibri"/>
              <a:cs typeface="Calibri"/>
            </a:endParaRPr>
          </a:p>
          <a:p>
            <a:pPr marL="355600" marR="155575" indent="-342900">
              <a:lnSpc>
                <a:spcPct val="100000"/>
              </a:lnSpc>
              <a:spcBef>
                <a:spcPts val="605"/>
              </a:spcBef>
              <a:buAutoNum type="arabicPeriod"/>
              <a:tabLst>
                <a:tab pos="355600" algn="l"/>
              </a:tabLst>
            </a:pPr>
            <a:r>
              <a:rPr sz="2400" spc="-20" dirty="0">
                <a:latin typeface="Calibri"/>
                <a:cs typeface="Calibri"/>
              </a:rPr>
              <a:t>Karena</a:t>
            </a:r>
            <a:r>
              <a:rPr sz="2400" spc="35" dirty="0">
                <a:latin typeface="Calibri"/>
                <a:cs typeface="Calibri"/>
              </a:rPr>
              <a:t> </a:t>
            </a:r>
            <a:r>
              <a:rPr sz="2400" spc="-5" dirty="0">
                <a:latin typeface="Calibri"/>
                <a:cs typeface="Calibri"/>
              </a:rPr>
              <a:t>tujuan </a:t>
            </a:r>
            <a:r>
              <a:rPr sz="2400" spc="-15" dirty="0">
                <a:latin typeface="Calibri"/>
                <a:cs typeface="Calibri"/>
              </a:rPr>
              <a:t>awal</a:t>
            </a:r>
            <a:r>
              <a:rPr sz="2400" spc="10" dirty="0">
                <a:latin typeface="Calibri"/>
                <a:cs typeface="Calibri"/>
              </a:rPr>
              <a:t> </a:t>
            </a:r>
            <a:r>
              <a:rPr sz="2400" spc="-5" dirty="0">
                <a:latin typeface="Calibri"/>
                <a:cs typeface="Calibri"/>
              </a:rPr>
              <a:t>mengolah</a:t>
            </a:r>
            <a:r>
              <a:rPr sz="2400" dirty="0">
                <a:latin typeface="Calibri"/>
                <a:cs typeface="Calibri"/>
              </a:rPr>
              <a:t> </a:t>
            </a:r>
            <a:r>
              <a:rPr sz="2400" spc="-5" dirty="0">
                <a:latin typeface="Calibri"/>
                <a:cs typeface="Calibri"/>
              </a:rPr>
              <a:t>sampah</a:t>
            </a:r>
            <a:r>
              <a:rPr sz="2400" spc="10" dirty="0">
                <a:latin typeface="Calibri"/>
                <a:cs typeface="Calibri"/>
              </a:rPr>
              <a:t> </a:t>
            </a:r>
            <a:r>
              <a:rPr sz="2400" spc="-15" dirty="0">
                <a:latin typeface="Calibri"/>
                <a:cs typeface="Calibri"/>
              </a:rPr>
              <a:t>maka,</a:t>
            </a:r>
            <a:r>
              <a:rPr sz="2400" spc="5" dirty="0">
                <a:latin typeface="Calibri"/>
                <a:cs typeface="Calibri"/>
              </a:rPr>
              <a:t> </a:t>
            </a:r>
            <a:r>
              <a:rPr sz="2400" spc="-10" dirty="0">
                <a:latin typeface="Calibri"/>
                <a:cs typeface="Calibri"/>
              </a:rPr>
              <a:t>tentu</a:t>
            </a:r>
            <a:r>
              <a:rPr sz="2400" spc="-5" dirty="0">
                <a:latin typeface="Calibri"/>
                <a:cs typeface="Calibri"/>
              </a:rPr>
              <a:t> </a:t>
            </a:r>
            <a:r>
              <a:rPr sz="2400" spc="-15" dirty="0">
                <a:latin typeface="Calibri"/>
                <a:cs typeface="Calibri"/>
              </a:rPr>
              <a:t>makanan</a:t>
            </a:r>
            <a:r>
              <a:rPr sz="2400" dirty="0">
                <a:latin typeface="Calibri"/>
                <a:cs typeface="Calibri"/>
              </a:rPr>
              <a:t> </a:t>
            </a:r>
            <a:r>
              <a:rPr sz="2400" spc="-10" dirty="0">
                <a:latin typeface="Calibri"/>
                <a:cs typeface="Calibri"/>
              </a:rPr>
              <a:t>maggot</a:t>
            </a:r>
            <a:r>
              <a:rPr sz="2400" spc="15" dirty="0">
                <a:latin typeface="Calibri"/>
                <a:cs typeface="Calibri"/>
              </a:rPr>
              <a:t> </a:t>
            </a:r>
            <a:r>
              <a:rPr sz="2400" spc="-10" dirty="0">
                <a:latin typeface="Calibri"/>
                <a:cs typeface="Calibri"/>
              </a:rPr>
              <a:t>adalah</a:t>
            </a:r>
            <a:r>
              <a:rPr sz="2400" spc="25" dirty="0">
                <a:latin typeface="Calibri"/>
                <a:cs typeface="Calibri"/>
              </a:rPr>
              <a:t> </a:t>
            </a:r>
            <a:r>
              <a:rPr sz="2400" spc="-5" dirty="0">
                <a:latin typeface="Calibri"/>
                <a:cs typeface="Calibri"/>
              </a:rPr>
              <a:t>berupa </a:t>
            </a:r>
            <a:r>
              <a:rPr sz="2400" spc="-525" dirty="0">
                <a:latin typeface="Calibri"/>
                <a:cs typeface="Calibri"/>
              </a:rPr>
              <a:t> </a:t>
            </a:r>
            <a:r>
              <a:rPr sz="2400" spc="-5" dirty="0">
                <a:latin typeface="Calibri"/>
                <a:cs typeface="Calibri"/>
              </a:rPr>
              <a:t>sampah;</a:t>
            </a:r>
            <a:endParaRPr sz="2400" dirty="0">
              <a:latin typeface="Calibri"/>
              <a:cs typeface="Calibri"/>
            </a:endParaRPr>
          </a:p>
          <a:p>
            <a:pPr marL="355600" marR="5080" indent="-342900">
              <a:lnSpc>
                <a:spcPct val="100000"/>
              </a:lnSpc>
              <a:spcBef>
                <a:spcPts val="605"/>
              </a:spcBef>
              <a:buAutoNum type="arabicPeriod"/>
              <a:tabLst>
                <a:tab pos="355600" algn="l"/>
              </a:tabLst>
            </a:pPr>
            <a:r>
              <a:rPr sz="2400" spc="-15" dirty="0">
                <a:latin typeface="Calibri"/>
                <a:cs typeface="Calibri"/>
              </a:rPr>
              <a:t>Kalau</a:t>
            </a:r>
            <a:r>
              <a:rPr sz="2400" spc="20" dirty="0">
                <a:latin typeface="Calibri"/>
                <a:cs typeface="Calibri"/>
              </a:rPr>
              <a:t> </a:t>
            </a:r>
            <a:r>
              <a:rPr sz="2400" spc="-5" dirty="0">
                <a:latin typeface="Calibri"/>
                <a:cs typeface="Calibri"/>
              </a:rPr>
              <a:t>tujuan</a:t>
            </a:r>
            <a:r>
              <a:rPr sz="2400" spc="15" dirty="0">
                <a:latin typeface="Calibri"/>
                <a:cs typeface="Calibri"/>
              </a:rPr>
              <a:t> </a:t>
            </a:r>
            <a:r>
              <a:rPr sz="2400" spc="-5" dirty="0">
                <a:latin typeface="Calibri"/>
                <a:cs typeface="Calibri"/>
              </a:rPr>
              <a:t>hasil</a:t>
            </a:r>
            <a:r>
              <a:rPr sz="2400" spc="-10" dirty="0">
                <a:latin typeface="Calibri"/>
                <a:cs typeface="Calibri"/>
              </a:rPr>
              <a:t> </a:t>
            </a:r>
            <a:r>
              <a:rPr sz="2400" spc="-20" dirty="0">
                <a:latin typeface="Calibri"/>
                <a:cs typeface="Calibri"/>
              </a:rPr>
              <a:t>budidaya</a:t>
            </a:r>
            <a:r>
              <a:rPr sz="2400" spc="20" dirty="0">
                <a:latin typeface="Calibri"/>
                <a:cs typeface="Calibri"/>
              </a:rPr>
              <a:t> </a:t>
            </a:r>
            <a:r>
              <a:rPr sz="2400" spc="-10" dirty="0">
                <a:latin typeface="Calibri"/>
                <a:cs typeface="Calibri"/>
              </a:rPr>
              <a:t>maggot</a:t>
            </a:r>
            <a:r>
              <a:rPr sz="2400" spc="5" dirty="0">
                <a:latin typeface="Calibri"/>
                <a:cs typeface="Calibri"/>
              </a:rPr>
              <a:t> </a:t>
            </a:r>
            <a:r>
              <a:rPr sz="2400" spc="-5" dirty="0">
                <a:latin typeface="Calibri"/>
                <a:cs typeface="Calibri"/>
              </a:rPr>
              <a:t>BSF </a:t>
            </a:r>
            <a:r>
              <a:rPr sz="2400" spc="-10" dirty="0">
                <a:latin typeface="Calibri"/>
                <a:cs typeface="Calibri"/>
              </a:rPr>
              <a:t>untuk</a:t>
            </a:r>
            <a:r>
              <a:rPr sz="2400" spc="-15" dirty="0">
                <a:latin typeface="Calibri"/>
                <a:cs typeface="Calibri"/>
              </a:rPr>
              <a:t> </a:t>
            </a:r>
            <a:r>
              <a:rPr sz="2400" spc="-5" dirty="0">
                <a:latin typeface="Calibri"/>
                <a:cs typeface="Calibri"/>
              </a:rPr>
              <a:t>eksport,</a:t>
            </a:r>
            <a:r>
              <a:rPr sz="2400" dirty="0">
                <a:latin typeface="Calibri"/>
                <a:cs typeface="Calibri"/>
              </a:rPr>
              <a:t> </a:t>
            </a:r>
            <a:r>
              <a:rPr sz="2400" spc="-15" dirty="0">
                <a:latin typeface="Calibri"/>
                <a:cs typeface="Calibri"/>
              </a:rPr>
              <a:t>maka</a:t>
            </a:r>
            <a:r>
              <a:rPr sz="2400" spc="-35" dirty="0">
                <a:latin typeface="Calibri"/>
                <a:cs typeface="Calibri"/>
              </a:rPr>
              <a:t> </a:t>
            </a:r>
            <a:r>
              <a:rPr sz="2400" spc="-5" dirty="0">
                <a:latin typeface="Calibri"/>
                <a:cs typeface="Calibri"/>
              </a:rPr>
              <a:t>harus</a:t>
            </a:r>
            <a:r>
              <a:rPr sz="2400" spc="25" dirty="0">
                <a:latin typeface="Calibri"/>
                <a:cs typeface="Calibri"/>
              </a:rPr>
              <a:t> </a:t>
            </a:r>
            <a:r>
              <a:rPr sz="2400" dirty="0">
                <a:latin typeface="Calibri"/>
                <a:cs typeface="Calibri"/>
              </a:rPr>
              <a:t>memenuhi </a:t>
            </a:r>
            <a:r>
              <a:rPr sz="2400" spc="5" dirty="0">
                <a:latin typeface="Calibri"/>
                <a:cs typeface="Calibri"/>
              </a:rPr>
              <a:t> </a:t>
            </a:r>
            <a:r>
              <a:rPr sz="2400" spc="-15" dirty="0">
                <a:latin typeface="Calibri"/>
                <a:cs typeface="Calibri"/>
              </a:rPr>
              <a:t>standar</a:t>
            </a:r>
            <a:r>
              <a:rPr sz="2400" dirty="0">
                <a:latin typeface="Calibri"/>
                <a:cs typeface="Calibri"/>
              </a:rPr>
              <a:t> </a:t>
            </a:r>
            <a:r>
              <a:rPr sz="2400" spc="-15" dirty="0">
                <a:latin typeface="Calibri"/>
                <a:cs typeface="Calibri"/>
              </a:rPr>
              <a:t>yaitu</a:t>
            </a:r>
            <a:r>
              <a:rPr sz="2400" spc="20" dirty="0">
                <a:latin typeface="Calibri"/>
                <a:cs typeface="Calibri"/>
              </a:rPr>
              <a:t> </a:t>
            </a:r>
            <a:r>
              <a:rPr sz="2400" spc="-5" dirty="0">
                <a:latin typeface="Calibri"/>
                <a:cs typeface="Calibri"/>
              </a:rPr>
              <a:t>sampah </a:t>
            </a:r>
            <a:r>
              <a:rPr sz="2400" spc="-20" dirty="0">
                <a:latin typeface="Calibri"/>
                <a:cs typeface="Calibri"/>
              </a:rPr>
              <a:t>yang</a:t>
            </a:r>
            <a:r>
              <a:rPr sz="2400" spc="30" dirty="0">
                <a:latin typeface="Calibri"/>
                <a:cs typeface="Calibri"/>
              </a:rPr>
              <a:t> </a:t>
            </a:r>
            <a:r>
              <a:rPr sz="2400" spc="-15" dirty="0">
                <a:latin typeface="Calibri"/>
                <a:cs typeface="Calibri"/>
              </a:rPr>
              <a:t>mempunyai </a:t>
            </a:r>
            <a:r>
              <a:rPr sz="2400" spc="-10" dirty="0">
                <a:latin typeface="Calibri"/>
                <a:cs typeface="Calibri"/>
              </a:rPr>
              <a:t>protein</a:t>
            </a:r>
            <a:r>
              <a:rPr sz="2400" spc="-5" dirty="0">
                <a:latin typeface="Calibri"/>
                <a:cs typeface="Calibri"/>
              </a:rPr>
              <a:t> </a:t>
            </a:r>
            <a:r>
              <a:rPr sz="2400" spc="-20" dirty="0">
                <a:latin typeface="Calibri"/>
                <a:cs typeface="Calibri"/>
              </a:rPr>
              <a:t>yang</a:t>
            </a:r>
            <a:r>
              <a:rPr sz="2400" spc="20" dirty="0">
                <a:latin typeface="Calibri"/>
                <a:cs typeface="Calibri"/>
              </a:rPr>
              <a:t> </a:t>
            </a:r>
            <a:r>
              <a:rPr sz="2400" spc="-10" dirty="0">
                <a:latin typeface="Calibri"/>
                <a:cs typeface="Calibri"/>
              </a:rPr>
              <a:t>stabil</a:t>
            </a:r>
            <a:r>
              <a:rPr sz="2400" spc="-5" dirty="0">
                <a:latin typeface="Calibri"/>
                <a:cs typeface="Calibri"/>
              </a:rPr>
              <a:t> </a:t>
            </a:r>
            <a:r>
              <a:rPr sz="2400" spc="-5" dirty="0" err="1">
                <a:latin typeface="Calibri"/>
                <a:cs typeface="Calibri"/>
              </a:rPr>
              <a:t>seperti</a:t>
            </a:r>
            <a:r>
              <a:rPr sz="2400" spc="-5" dirty="0">
                <a:latin typeface="Calibri"/>
                <a:cs typeface="Calibri"/>
              </a:rPr>
              <a:t> </a:t>
            </a:r>
            <a:r>
              <a:rPr sz="2400" spc="-5" dirty="0" err="1">
                <a:latin typeface="Calibri"/>
                <a:cs typeface="Calibri"/>
              </a:rPr>
              <a:t>sampah</a:t>
            </a:r>
            <a:r>
              <a:rPr sz="2400" spc="20" dirty="0">
                <a:latin typeface="Calibri"/>
                <a:cs typeface="Calibri"/>
              </a:rPr>
              <a:t> </a:t>
            </a:r>
            <a:r>
              <a:rPr sz="2400" spc="-5" dirty="0">
                <a:latin typeface="Calibri"/>
                <a:cs typeface="Calibri"/>
              </a:rPr>
              <a:t>bungkil </a:t>
            </a:r>
            <a:r>
              <a:rPr sz="2400" spc="-15" dirty="0" err="1">
                <a:latin typeface="Calibri"/>
                <a:cs typeface="Calibri"/>
              </a:rPr>
              <a:t>kelapa</a:t>
            </a:r>
            <a:r>
              <a:rPr sz="2400" spc="-15" dirty="0">
                <a:latin typeface="Calibri"/>
                <a:cs typeface="Calibri"/>
              </a:rPr>
              <a:t> </a:t>
            </a:r>
            <a:r>
              <a:rPr sz="2400" spc="-5" dirty="0" err="1">
                <a:latin typeface="Calibri"/>
                <a:cs typeface="Calibri"/>
              </a:rPr>
              <a:t>sawit</a:t>
            </a:r>
            <a:r>
              <a:rPr lang="en-GB" sz="2400" spc="-5" dirty="0">
                <a:latin typeface="Calibri"/>
                <a:cs typeface="Calibri"/>
              </a:rPr>
              <a:t> (</a:t>
            </a:r>
            <a:r>
              <a:rPr lang="en-GB" sz="2400" spc="-5" dirty="0" err="1">
                <a:latin typeface="Calibri"/>
                <a:cs typeface="Calibri"/>
              </a:rPr>
              <a:t>limbah</a:t>
            </a:r>
            <a:r>
              <a:rPr lang="en-GB" sz="2400" spc="-5" dirty="0">
                <a:latin typeface="Calibri"/>
                <a:cs typeface="Calibri"/>
              </a:rPr>
              <a:t> </a:t>
            </a:r>
            <a:r>
              <a:rPr lang="en-GB" sz="2400" spc="-5" dirty="0" err="1">
                <a:latin typeface="Calibri"/>
                <a:cs typeface="Calibri"/>
              </a:rPr>
              <a:t>minyak</a:t>
            </a:r>
            <a:r>
              <a:rPr lang="en-GB" sz="2400" spc="-5" dirty="0">
                <a:latin typeface="Calibri"/>
                <a:cs typeface="Calibri"/>
              </a:rPr>
              <a:t> inti </a:t>
            </a:r>
            <a:r>
              <a:rPr lang="en-GB" sz="2400" spc="-5" dirty="0" err="1">
                <a:latin typeface="Calibri"/>
                <a:cs typeface="Calibri"/>
              </a:rPr>
              <a:t>sawit</a:t>
            </a:r>
            <a:r>
              <a:rPr lang="en-GB" sz="2400" spc="-5" dirty="0">
                <a:latin typeface="Calibri"/>
                <a:cs typeface="Calibri"/>
              </a:rPr>
              <a:t>)</a:t>
            </a:r>
            <a:r>
              <a:rPr sz="2400" spc="-5" dirty="0">
                <a:latin typeface="Calibri"/>
                <a:cs typeface="Calibri"/>
              </a:rPr>
              <a:t>,</a:t>
            </a:r>
            <a:r>
              <a:rPr sz="2400" spc="-10" dirty="0">
                <a:latin typeface="Calibri"/>
                <a:cs typeface="Calibri"/>
              </a:rPr>
              <a:t> sehingga</a:t>
            </a:r>
            <a:r>
              <a:rPr sz="2400" dirty="0">
                <a:latin typeface="Calibri"/>
                <a:cs typeface="Calibri"/>
              </a:rPr>
              <a:t> </a:t>
            </a:r>
            <a:r>
              <a:rPr sz="2400" spc="-15" dirty="0">
                <a:latin typeface="Calibri"/>
                <a:cs typeface="Calibri"/>
              </a:rPr>
              <a:t>kandungan</a:t>
            </a:r>
            <a:r>
              <a:rPr sz="2400" spc="20" dirty="0">
                <a:latin typeface="Calibri"/>
                <a:cs typeface="Calibri"/>
              </a:rPr>
              <a:t> </a:t>
            </a:r>
            <a:r>
              <a:rPr sz="2400" spc="-15" dirty="0">
                <a:latin typeface="Calibri"/>
                <a:cs typeface="Calibri"/>
              </a:rPr>
              <a:t>protein</a:t>
            </a:r>
            <a:r>
              <a:rPr sz="2400" spc="5" dirty="0">
                <a:latin typeface="Calibri"/>
                <a:cs typeface="Calibri"/>
              </a:rPr>
              <a:t> </a:t>
            </a:r>
            <a:r>
              <a:rPr sz="2400" spc="-5" dirty="0">
                <a:latin typeface="Calibri"/>
                <a:cs typeface="Calibri"/>
              </a:rPr>
              <a:t>dalam</a:t>
            </a:r>
            <a:r>
              <a:rPr sz="2400" spc="10" dirty="0">
                <a:latin typeface="Calibri"/>
                <a:cs typeface="Calibri"/>
              </a:rPr>
              <a:t> </a:t>
            </a:r>
            <a:r>
              <a:rPr sz="2400" spc="-10" dirty="0">
                <a:latin typeface="Calibri"/>
                <a:cs typeface="Calibri"/>
              </a:rPr>
              <a:t>maggot</a:t>
            </a:r>
            <a:r>
              <a:rPr sz="2400" spc="10" dirty="0">
                <a:latin typeface="Calibri"/>
                <a:cs typeface="Calibri"/>
              </a:rPr>
              <a:t> </a:t>
            </a:r>
            <a:r>
              <a:rPr sz="2400" spc="-15" dirty="0">
                <a:latin typeface="Calibri"/>
                <a:cs typeface="Calibri"/>
              </a:rPr>
              <a:t>akan</a:t>
            </a:r>
            <a:r>
              <a:rPr sz="2400" dirty="0">
                <a:latin typeface="Calibri"/>
                <a:cs typeface="Calibri"/>
              </a:rPr>
              <a:t> </a:t>
            </a:r>
            <a:r>
              <a:rPr sz="2400" spc="-10" dirty="0">
                <a:latin typeface="Calibri"/>
                <a:cs typeface="Calibri"/>
              </a:rPr>
              <a:t>stabil.</a:t>
            </a:r>
            <a:endParaRPr sz="2400" dirty="0">
              <a:latin typeface="Calibri"/>
              <a:cs typeface="Calibri"/>
            </a:endParaRPr>
          </a:p>
          <a:p>
            <a:pPr marL="355600" marR="172085" indent="-342900">
              <a:lnSpc>
                <a:spcPct val="100000"/>
              </a:lnSpc>
              <a:spcBef>
                <a:spcPts val="600"/>
              </a:spcBef>
              <a:buAutoNum type="arabicPeriod"/>
              <a:tabLst>
                <a:tab pos="355600" algn="l"/>
              </a:tabLst>
            </a:pPr>
            <a:r>
              <a:rPr sz="2400" spc="-10" dirty="0">
                <a:latin typeface="Calibri"/>
                <a:cs typeface="Calibri"/>
              </a:rPr>
              <a:t>lokasi pengolahan</a:t>
            </a:r>
            <a:r>
              <a:rPr sz="2400" spc="30" dirty="0">
                <a:latin typeface="Calibri"/>
                <a:cs typeface="Calibri"/>
              </a:rPr>
              <a:t> </a:t>
            </a:r>
            <a:r>
              <a:rPr sz="2400" spc="-5" dirty="0">
                <a:latin typeface="Calibri"/>
                <a:cs typeface="Calibri"/>
              </a:rPr>
              <a:t>sampah</a:t>
            </a:r>
            <a:r>
              <a:rPr sz="2400" spc="10" dirty="0">
                <a:latin typeface="Calibri"/>
                <a:cs typeface="Calibri"/>
              </a:rPr>
              <a:t> </a:t>
            </a:r>
            <a:r>
              <a:rPr sz="2400" spc="-10" dirty="0">
                <a:latin typeface="Calibri"/>
                <a:cs typeface="Calibri"/>
              </a:rPr>
              <a:t>dan</a:t>
            </a:r>
            <a:r>
              <a:rPr sz="2400" dirty="0">
                <a:latin typeface="Calibri"/>
                <a:cs typeface="Calibri"/>
              </a:rPr>
              <a:t> </a:t>
            </a:r>
            <a:r>
              <a:rPr sz="2400" spc="-20" dirty="0">
                <a:latin typeface="Calibri"/>
                <a:cs typeface="Calibri"/>
              </a:rPr>
              <a:t>budidaya</a:t>
            </a:r>
            <a:r>
              <a:rPr sz="2400" spc="40" dirty="0">
                <a:latin typeface="Calibri"/>
                <a:cs typeface="Calibri"/>
              </a:rPr>
              <a:t> </a:t>
            </a:r>
            <a:r>
              <a:rPr sz="2400" spc="-5" dirty="0">
                <a:latin typeface="Calibri"/>
                <a:cs typeface="Calibri"/>
              </a:rPr>
              <a:t>maggot</a:t>
            </a:r>
            <a:r>
              <a:rPr sz="2400" spc="15" dirty="0">
                <a:latin typeface="Calibri"/>
                <a:cs typeface="Calibri"/>
              </a:rPr>
              <a:t> </a:t>
            </a:r>
            <a:r>
              <a:rPr sz="2400" spc="-10" dirty="0">
                <a:latin typeface="Calibri"/>
                <a:cs typeface="Calibri"/>
              </a:rPr>
              <a:t>(dekat/jauh</a:t>
            </a:r>
            <a:r>
              <a:rPr sz="2400" spc="-5" dirty="0">
                <a:latin typeface="Calibri"/>
                <a:cs typeface="Calibri"/>
              </a:rPr>
              <a:t> dari</a:t>
            </a:r>
            <a:r>
              <a:rPr sz="2400" spc="15" dirty="0">
                <a:latin typeface="Calibri"/>
                <a:cs typeface="Calibri"/>
              </a:rPr>
              <a:t> </a:t>
            </a:r>
            <a:r>
              <a:rPr sz="2400" spc="-5" dirty="0">
                <a:latin typeface="Calibri"/>
                <a:cs typeface="Calibri"/>
              </a:rPr>
              <a:t>permukinan)</a:t>
            </a:r>
            <a:r>
              <a:rPr sz="2400" spc="-15" dirty="0">
                <a:latin typeface="Calibri"/>
                <a:cs typeface="Calibri"/>
              </a:rPr>
              <a:t> juga </a:t>
            </a:r>
            <a:r>
              <a:rPr sz="2400" spc="-525" dirty="0">
                <a:latin typeface="Calibri"/>
                <a:cs typeface="Calibri"/>
              </a:rPr>
              <a:t> </a:t>
            </a:r>
            <a:r>
              <a:rPr sz="2400" spc="-5" dirty="0">
                <a:latin typeface="Calibri"/>
                <a:cs typeface="Calibri"/>
              </a:rPr>
              <a:t>menjadi</a:t>
            </a:r>
            <a:r>
              <a:rPr sz="2400" spc="10" dirty="0">
                <a:latin typeface="Calibri"/>
                <a:cs typeface="Calibri"/>
              </a:rPr>
              <a:t> </a:t>
            </a:r>
            <a:r>
              <a:rPr sz="2400" spc="-10" dirty="0">
                <a:latin typeface="Calibri"/>
                <a:cs typeface="Calibri"/>
              </a:rPr>
              <a:t>pertimbangan</a:t>
            </a:r>
            <a:r>
              <a:rPr sz="2400" spc="10" dirty="0">
                <a:latin typeface="Calibri"/>
                <a:cs typeface="Calibri"/>
              </a:rPr>
              <a:t> </a:t>
            </a:r>
            <a:r>
              <a:rPr sz="2400" spc="-5" dirty="0">
                <a:latin typeface="Calibri"/>
                <a:cs typeface="Calibri"/>
              </a:rPr>
              <a:t>dalam</a:t>
            </a:r>
            <a:r>
              <a:rPr sz="2400" spc="5" dirty="0">
                <a:latin typeface="Calibri"/>
                <a:cs typeface="Calibri"/>
              </a:rPr>
              <a:t> </a:t>
            </a:r>
            <a:r>
              <a:rPr sz="2400" spc="-5" dirty="0">
                <a:latin typeface="Calibri"/>
                <a:cs typeface="Calibri"/>
              </a:rPr>
              <a:t>pemilihan</a:t>
            </a:r>
            <a:r>
              <a:rPr sz="2400" spc="-10" dirty="0">
                <a:latin typeface="Calibri"/>
                <a:cs typeface="Calibri"/>
              </a:rPr>
              <a:t> </a:t>
            </a:r>
            <a:r>
              <a:rPr sz="2400" dirty="0">
                <a:latin typeface="Calibri"/>
                <a:cs typeface="Calibri"/>
              </a:rPr>
              <a:t>jenis</a:t>
            </a:r>
            <a:r>
              <a:rPr sz="2400" spc="-15" dirty="0">
                <a:latin typeface="Calibri"/>
                <a:cs typeface="Calibri"/>
              </a:rPr>
              <a:t> </a:t>
            </a:r>
            <a:r>
              <a:rPr sz="2400" spc="-10" dirty="0">
                <a:latin typeface="Calibri"/>
                <a:cs typeface="Calibri"/>
              </a:rPr>
              <a:t>makanan</a:t>
            </a:r>
            <a:r>
              <a:rPr sz="2400" spc="20" dirty="0">
                <a:latin typeface="Calibri"/>
                <a:cs typeface="Calibri"/>
              </a:rPr>
              <a:t> </a:t>
            </a:r>
            <a:r>
              <a:rPr sz="2400" spc="-5" dirty="0">
                <a:latin typeface="Calibri"/>
                <a:cs typeface="Calibri"/>
              </a:rPr>
              <a:t>(bau/tidak</a:t>
            </a:r>
            <a:r>
              <a:rPr sz="2400" spc="10" dirty="0">
                <a:latin typeface="Calibri"/>
                <a:cs typeface="Calibri"/>
              </a:rPr>
              <a:t> </a:t>
            </a:r>
            <a:r>
              <a:rPr sz="2400" spc="-10" dirty="0">
                <a:latin typeface="Calibri"/>
                <a:cs typeface="Calibri"/>
              </a:rPr>
              <a:t>bau),</a:t>
            </a:r>
            <a:r>
              <a:rPr sz="2400" spc="20" dirty="0">
                <a:latin typeface="Calibri"/>
                <a:cs typeface="Calibri"/>
              </a:rPr>
              <a:t> </a:t>
            </a:r>
            <a:r>
              <a:rPr sz="2400" spc="-10" dirty="0">
                <a:latin typeface="Calibri"/>
                <a:cs typeface="Calibri"/>
              </a:rPr>
              <a:t>misalkan </a:t>
            </a:r>
            <a:r>
              <a:rPr sz="2400" spc="-5" dirty="0">
                <a:latin typeface="Calibri"/>
                <a:cs typeface="Calibri"/>
              </a:rPr>
              <a:t> </a:t>
            </a:r>
            <a:r>
              <a:rPr sz="2400" spc="-15" dirty="0">
                <a:latin typeface="Calibri"/>
                <a:cs typeface="Calibri"/>
              </a:rPr>
              <a:t>makanan</a:t>
            </a:r>
            <a:r>
              <a:rPr sz="2400" spc="25" dirty="0">
                <a:latin typeface="Calibri"/>
                <a:cs typeface="Calibri"/>
              </a:rPr>
              <a:t> </a:t>
            </a:r>
            <a:r>
              <a:rPr sz="2400" spc="-15" dirty="0">
                <a:latin typeface="Calibri"/>
                <a:cs typeface="Calibri"/>
              </a:rPr>
              <a:t>bangkai</a:t>
            </a:r>
            <a:r>
              <a:rPr sz="2400" spc="20" dirty="0">
                <a:latin typeface="Calibri"/>
                <a:cs typeface="Calibri"/>
              </a:rPr>
              <a:t> </a:t>
            </a:r>
            <a:r>
              <a:rPr sz="2400" spc="-10" dirty="0">
                <a:latin typeface="Calibri"/>
                <a:cs typeface="Calibri"/>
              </a:rPr>
              <a:t>ikan</a:t>
            </a:r>
            <a:r>
              <a:rPr sz="2400" spc="-15" dirty="0">
                <a:latin typeface="Calibri"/>
                <a:cs typeface="Calibri"/>
              </a:rPr>
              <a:t> </a:t>
            </a:r>
            <a:r>
              <a:rPr sz="2400" spc="-20" dirty="0">
                <a:latin typeface="Calibri"/>
                <a:cs typeface="Calibri"/>
              </a:rPr>
              <a:t>atau</a:t>
            </a:r>
            <a:r>
              <a:rPr sz="2400" spc="25" dirty="0">
                <a:latin typeface="Calibri"/>
                <a:cs typeface="Calibri"/>
              </a:rPr>
              <a:t> </a:t>
            </a:r>
            <a:r>
              <a:rPr sz="2400" spc="-5" dirty="0">
                <a:latin typeface="Calibri"/>
                <a:cs typeface="Calibri"/>
              </a:rPr>
              <a:t>jenis</a:t>
            </a:r>
            <a:r>
              <a:rPr sz="2400" dirty="0">
                <a:latin typeface="Calibri"/>
                <a:cs typeface="Calibri"/>
              </a:rPr>
              <a:t> </a:t>
            </a:r>
            <a:r>
              <a:rPr sz="2400" spc="-20" dirty="0">
                <a:latin typeface="Calibri"/>
                <a:cs typeface="Calibri"/>
              </a:rPr>
              <a:t>sayuran</a:t>
            </a:r>
            <a:r>
              <a:rPr sz="2400" spc="5" dirty="0">
                <a:latin typeface="Calibri"/>
                <a:cs typeface="Calibri"/>
              </a:rPr>
              <a:t> </a:t>
            </a:r>
            <a:r>
              <a:rPr sz="2400" spc="-25" dirty="0">
                <a:latin typeface="Calibri"/>
                <a:cs typeface="Calibri"/>
              </a:rPr>
              <a:t>kol</a:t>
            </a:r>
            <a:r>
              <a:rPr sz="2400" spc="-5" dirty="0">
                <a:latin typeface="Calibri"/>
                <a:cs typeface="Calibri"/>
              </a:rPr>
              <a:t> (</a:t>
            </a:r>
            <a:r>
              <a:rPr sz="2400" spc="-5" dirty="0" err="1">
                <a:latin typeface="Calibri"/>
                <a:cs typeface="Calibri"/>
              </a:rPr>
              <a:t>meskipun</a:t>
            </a:r>
            <a:r>
              <a:rPr sz="2400" spc="-5" dirty="0">
                <a:latin typeface="Calibri"/>
                <a:cs typeface="Calibri"/>
              </a:rPr>
              <a:t> </a:t>
            </a:r>
            <a:r>
              <a:rPr lang="en-GB" sz="2400" spc="-15" dirty="0" err="1">
                <a:latin typeface="Calibri"/>
                <a:cs typeface="Calibri"/>
              </a:rPr>
              <a:t>melalui</a:t>
            </a:r>
            <a:r>
              <a:rPr sz="2400" spc="30" dirty="0">
                <a:latin typeface="Calibri"/>
                <a:cs typeface="Calibri"/>
              </a:rPr>
              <a:t> </a:t>
            </a:r>
            <a:r>
              <a:rPr lang="en-GB" sz="2400" spc="-15" dirty="0">
                <a:latin typeface="Calibri"/>
                <a:cs typeface="Calibri"/>
              </a:rPr>
              <a:t>l</a:t>
            </a:r>
            <a:r>
              <a:rPr sz="2400" spc="-15" dirty="0" err="1">
                <a:latin typeface="Calibri"/>
                <a:cs typeface="Calibri"/>
              </a:rPr>
              <a:t>angkah</a:t>
            </a:r>
            <a:r>
              <a:rPr sz="2400" spc="30" dirty="0">
                <a:latin typeface="Calibri"/>
                <a:cs typeface="Calibri"/>
              </a:rPr>
              <a:t> </a:t>
            </a:r>
            <a:r>
              <a:rPr sz="2400" spc="-15" dirty="0">
                <a:latin typeface="Calibri"/>
                <a:cs typeface="Calibri"/>
              </a:rPr>
              <a:t>fermentasi </a:t>
            </a:r>
            <a:r>
              <a:rPr sz="2400" spc="-525" dirty="0">
                <a:latin typeface="Calibri"/>
                <a:cs typeface="Calibri"/>
              </a:rPr>
              <a:t> </a:t>
            </a:r>
            <a:r>
              <a:rPr sz="2400" spc="-10" dirty="0">
                <a:latin typeface="Calibri"/>
                <a:cs typeface="Calibri"/>
              </a:rPr>
              <a:t>bau</a:t>
            </a:r>
            <a:r>
              <a:rPr sz="2400" spc="10" dirty="0">
                <a:latin typeface="Calibri"/>
                <a:cs typeface="Calibri"/>
              </a:rPr>
              <a:t> </a:t>
            </a:r>
            <a:r>
              <a:rPr sz="2400" spc="-15" dirty="0">
                <a:latin typeface="Calibri"/>
                <a:cs typeface="Calibri"/>
              </a:rPr>
              <a:t>dapat</a:t>
            </a:r>
            <a:r>
              <a:rPr sz="2400" spc="10" dirty="0">
                <a:latin typeface="Calibri"/>
                <a:cs typeface="Calibri"/>
              </a:rPr>
              <a:t> </a:t>
            </a:r>
            <a:r>
              <a:rPr sz="2400" spc="-10" dirty="0">
                <a:latin typeface="Calibri"/>
                <a:cs typeface="Calibri"/>
              </a:rPr>
              <a:t>dicegah)</a:t>
            </a:r>
            <a:endParaRPr sz="2400" dirty="0">
              <a:latin typeface="Calibri"/>
              <a:cs typeface="Calibri"/>
            </a:endParaRPr>
          </a:p>
        </p:txBody>
      </p:sp>
      <p:sp>
        <p:nvSpPr>
          <p:cNvPr id="8" name="object 8"/>
          <p:cNvSpPr/>
          <p:nvPr/>
        </p:nvSpPr>
        <p:spPr>
          <a:xfrm>
            <a:off x="768350" y="1639570"/>
            <a:ext cx="10947400" cy="55880"/>
          </a:xfrm>
          <a:custGeom>
            <a:avLst/>
            <a:gdLst/>
            <a:ahLst/>
            <a:cxnLst/>
            <a:rect l="l" t="t" r="r" b="b"/>
            <a:pathLst>
              <a:path w="10947400" h="55880">
                <a:moveTo>
                  <a:pt x="0" y="0"/>
                </a:moveTo>
                <a:lnTo>
                  <a:pt x="10946892" y="55752"/>
                </a:lnTo>
              </a:path>
            </a:pathLst>
          </a:custGeom>
          <a:ln w="12700">
            <a:solidFill>
              <a:srgbClr val="99CA38"/>
            </a:solidFill>
          </a:ln>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D1528B-259C-F4F5-5A1A-E5DA482CE46F}"/>
              </a:ext>
            </a:extLst>
          </p:cNvPr>
          <p:cNvSpPr>
            <a:spLocks noGrp="1"/>
          </p:cNvSpPr>
          <p:nvPr>
            <p:ph type="title"/>
          </p:nvPr>
        </p:nvSpPr>
        <p:spPr>
          <a:xfrm>
            <a:off x="228600" y="2438400"/>
            <a:ext cx="11963400" cy="1609344"/>
          </a:xfrm>
        </p:spPr>
        <p:txBody>
          <a:bodyPr>
            <a:noAutofit/>
          </a:bodyPr>
          <a:lstStyle/>
          <a:p>
            <a:pPr>
              <a:lnSpc>
                <a:spcPct val="107000"/>
              </a:lnSpc>
              <a:spcAft>
                <a:spcPts val="800"/>
              </a:spcAft>
            </a:pPr>
            <a:r>
              <a:rPr lang="en-US" sz="2000" dirty="0" err="1"/>
              <a:t>Tambahan</a:t>
            </a:r>
            <a:r>
              <a:rPr lang="en-US" sz="2000" dirty="0"/>
              <a:t>:</a:t>
            </a:r>
            <a:br>
              <a:rPr lang="en-US" sz="2000" dirty="0"/>
            </a:b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Pakan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maggot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ini</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sangatlah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mudah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karena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hanya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perlu</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memberikan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pakan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dari</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limbah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organik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rumah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tangga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limbah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sayuran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buah-buahan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limbah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peternakan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limbah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pengolahan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makanan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a:t>
            </a:r>
            <a:br>
              <a:rPr lang="en-ID" sz="2000" kern="100" dirty="0">
                <a:effectLst/>
                <a:latin typeface="Calibri" panose="020F0502020204030204" pitchFamily="34" charset="0"/>
                <a:ea typeface="Calibri" panose="020F0502020204030204" pitchFamily="34" charset="0"/>
                <a:cs typeface="Times New Roman" panose="02020603050405020304" pitchFamily="18" charset="0"/>
              </a:rPr>
            </a:b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Mulai</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dari</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nasi,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ampas</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kelapa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limbah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tahu</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limbah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pasar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berupa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dedaunan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sisa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daging</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limbah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jeroan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ikan,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limbah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peternakan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kohe</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limbah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restoran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hoten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sayur</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matang</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gorengan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sisa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lauk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pauk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dll</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a:t>
            </a:r>
            <a:br>
              <a:rPr lang="en-ID" sz="2000" kern="100" dirty="0">
                <a:effectLst/>
                <a:latin typeface="Calibri" panose="020F0502020204030204" pitchFamily="34" charset="0"/>
                <a:ea typeface="Calibri" panose="020F0502020204030204" pitchFamily="34" charset="0"/>
                <a:cs typeface="Times New Roman" panose="02020603050405020304" pitchFamily="18" charset="0"/>
              </a:rPr>
            </a:b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Ampas</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kelapa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sangat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baik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diberikan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sebagai</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pakan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amggot</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sekaligus</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pengontrol</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kultur media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ternak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agar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kandungan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air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tidak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berlebih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menjadikan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media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menjadi</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remah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Ini</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dikarenakan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ampas</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kelapa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bersifat</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menyerap</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air dan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menimbulkan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panas</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a:t>
            </a:r>
            <a:br>
              <a:rPr lang="en-ID" sz="2000" kern="100" dirty="0">
                <a:effectLst/>
                <a:latin typeface="Calibri" panose="020F0502020204030204" pitchFamily="34" charset="0"/>
                <a:ea typeface="Calibri" panose="020F0502020204030204" pitchFamily="34" charset="0"/>
                <a:cs typeface="Times New Roman" panose="02020603050405020304" pitchFamily="18" charset="0"/>
              </a:rPr>
            </a:b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Limbah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daun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berupa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dedaunan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tomat</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jeruk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tidak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disarankan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diberikan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sebagai</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pakan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jumlah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terlalu</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banyak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karena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tidak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begitu</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disukai</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oleh maggot.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Selain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itu</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limbah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daun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ini</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juga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mudah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mengeluarkan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bau</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busuk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mengalami</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pembusukan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a:t>
            </a:r>
            <a:br>
              <a:rPr lang="en-ID" sz="2000" kern="100" dirty="0">
                <a:effectLst/>
                <a:latin typeface="Calibri" panose="020F0502020204030204" pitchFamily="34" charset="0"/>
                <a:ea typeface="Calibri" panose="020F0502020204030204" pitchFamily="34" charset="0"/>
                <a:cs typeface="Times New Roman" panose="02020603050405020304" pitchFamily="18" charset="0"/>
              </a:rPr>
            </a:b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Limbah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sisa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daging</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jeroan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ikan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banyak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dihasilkan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oleh pasar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jumlah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besar</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Anda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bisa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memberikan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pakan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jenis</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ini</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namun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jangan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terlalu</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banyak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agar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tidak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tersisa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membusuk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Sehingga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tidak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ada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aroma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busuk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yang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menyengat</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mengundang</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lalat</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hijau</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a:t>
            </a:r>
            <a:br>
              <a:rPr lang="en-ID" sz="2000" kern="100" dirty="0">
                <a:effectLst/>
                <a:latin typeface="Calibri" panose="020F0502020204030204" pitchFamily="34" charset="0"/>
                <a:ea typeface="Calibri" panose="020F0502020204030204" pitchFamily="34" charset="0"/>
                <a:cs typeface="Times New Roman" panose="02020603050405020304" pitchFamily="18" charset="0"/>
              </a:rPr>
            </a:b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Limbah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peternakan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kohe</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umumnya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mengeluarkan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aroma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busuk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di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hari</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pertama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diberikan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Namun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setelah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beberapa</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hari</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limbah</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kobe</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ini</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tidak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menyebabkan</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 aroma </a:t>
            </a:r>
            <a:r>
              <a:rPr lang="en-ID" sz="2000" kern="100" dirty="0" err="1">
                <a:effectLst/>
                <a:latin typeface="Calibri" panose="020F0502020204030204" pitchFamily="34" charset="0"/>
                <a:ea typeface="Calibri" panose="020F0502020204030204" pitchFamily="34" charset="0"/>
                <a:cs typeface="Times New Roman" panose="02020603050405020304" pitchFamily="18" charset="0"/>
              </a:rPr>
              <a:t>busuk</a:t>
            </a:r>
            <a:r>
              <a:rPr lang="en-ID" sz="2000" kern="100" dirty="0">
                <a:effectLst/>
                <a:latin typeface="Calibri" panose="020F0502020204030204" pitchFamily="34" charset="0"/>
                <a:ea typeface="Calibri" panose="020F0502020204030204" pitchFamily="34" charset="0"/>
                <a:cs typeface="Times New Roman" panose="02020603050405020304" pitchFamily="18" charset="0"/>
              </a:rPr>
              <a:t>.</a:t>
            </a:r>
            <a:br>
              <a:rPr lang="en-ID"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en-ID" sz="2000" dirty="0"/>
          </a:p>
        </p:txBody>
      </p:sp>
    </p:spTree>
    <p:extLst>
      <p:ext uri="{BB962C8B-B14F-4D97-AF65-F5344CB8AC3E}">
        <p14:creationId xmlns:p14="http://schemas.microsoft.com/office/powerpoint/2010/main" val="40652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object 8"/>
          <p:cNvPicPr/>
          <p:nvPr/>
        </p:nvPicPr>
        <p:blipFill rotWithShape="1">
          <a:blip r:embed="rId2" cstate="print"/>
          <a:srcRect l="13941" r="23649" b="5"/>
          <a:stretch/>
        </p:blipFill>
        <p:spPr>
          <a:xfrm>
            <a:off x="2930184" y="-2655"/>
            <a:ext cx="2996169" cy="3358597"/>
          </a:xfrm>
          <a:prstGeom prst="rect">
            <a:avLst/>
          </a:prstGeom>
        </p:spPr>
      </p:pic>
      <p:pic>
        <p:nvPicPr>
          <p:cNvPr id="6" name="object 6"/>
          <p:cNvPicPr/>
          <p:nvPr/>
        </p:nvPicPr>
        <p:blipFill rotWithShape="1">
          <a:blip r:embed="rId3" cstate="print"/>
          <a:srcRect t="1265" b="15245"/>
          <a:stretch/>
        </p:blipFill>
        <p:spPr>
          <a:xfrm>
            <a:off x="20" y="3504904"/>
            <a:ext cx="5926333" cy="3353096"/>
          </a:xfrm>
          <a:prstGeom prst="rect">
            <a:avLst/>
          </a:prstGeom>
        </p:spPr>
      </p:pic>
      <p:sp>
        <p:nvSpPr>
          <p:cNvPr id="13" name="Rectangle 12">
            <a:extLst>
              <a:ext uri="{FF2B5EF4-FFF2-40B4-BE49-F238E27FC236}">
                <a16:creationId xmlns:a16="http://schemas.microsoft.com/office/drawing/2014/main" id="{11564CA4-59C9-4DAC-950E-61D1FA278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4">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ject 7"/>
          <p:cNvPicPr/>
          <p:nvPr/>
        </p:nvPicPr>
        <p:blipFill rotWithShape="1">
          <a:blip r:embed="rId5" cstate="print"/>
          <a:srcRect l="25520" r="28078" b="-2"/>
          <a:stretch/>
        </p:blipFill>
        <p:spPr>
          <a:xfrm>
            <a:off x="20" y="10"/>
            <a:ext cx="2769297" cy="3355932"/>
          </a:xfrm>
          <a:prstGeom prst="rect">
            <a:avLst/>
          </a:prstGeom>
        </p:spPr>
      </p:pic>
      <p:sp>
        <p:nvSpPr>
          <p:cNvPr id="5" name="object 5"/>
          <p:cNvSpPr txBox="1"/>
          <p:nvPr/>
        </p:nvSpPr>
        <p:spPr>
          <a:xfrm>
            <a:off x="6330739" y="533400"/>
            <a:ext cx="5299585" cy="4905992"/>
          </a:xfrm>
          <a:prstGeom prst="rect">
            <a:avLst/>
          </a:prstGeom>
        </p:spPr>
        <p:txBody>
          <a:bodyPr vert="horz" lIns="91440" tIns="45720" rIns="91440" bIns="45720" rtlCol="0">
            <a:noAutofit/>
          </a:bodyPr>
          <a:lstStyle/>
          <a:p>
            <a:pPr marL="12700" indent="-182880" defTabSz="914400">
              <a:lnSpc>
                <a:spcPct val="90000"/>
              </a:lnSpc>
              <a:spcBef>
                <a:spcPts val="760"/>
              </a:spcBef>
              <a:buClr>
                <a:schemeClr val="accent1">
                  <a:lumMod val="75000"/>
                </a:schemeClr>
              </a:buClr>
              <a:buSzPct val="85000"/>
              <a:buFont typeface="Wingdings" pitchFamily="2" charset="2"/>
              <a:buChar char="§"/>
            </a:pPr>
            <a:r>
              <a:rPr lang="en-US" sz="2400" dirty="0" err="1"/>
              <a:t>Jenis</a:t>
            </a:r>
            <a:r>
              <a:rPr lang="en-US" sz="2400" spc="-25" dirty="0"/>
              <a:t> </a:t>
            </a:r>
            <a:r>
              <a:rPr lang="en-US" sz="2400" dirty="0" err="1"/>
              <a:t>sampah</a:t>
            </a:r>
            <a:r>
              <a:rPr lang="en-US" sz="2400" spc="-50" dirty="0"/>
              <a:t> </a:t>
            </a:r>
            <a:r>
              <a:rPr lang="en-US" sz="2400" spc="-15" dirty="0" err="1"/>
              <a:t>organik</a:t>
            </a:r>
            <a:r>
              <a:rPr lang="en-US" sz="2400" spc="-10" dirty="0"/>
              <a:t> </a:t>
            </a:r>
            <a:r>
              <a:rPr lang="en-US" sz="2400" spc="-5" dirty="0" err="1"/>
              <a:t>untuk</a:t>
            </a:r>
            <a:r>
              <a:rPr lang="en-US" sz="2400" spc="-45" dirty="0"/>
              <a:t> </a:t>
            </a:r>
            <a:r>
              <a:rPr lang="en-US" sz="2400" spc="-15" dirty="0" err="1"/>
              <a:t>pakan</a:t>
            </a:r>
            <a:r>
              <a:rPr lang="en-US" sz="2400" spc="-30" dirty="0"/>
              <a:t> </a:t>
            </a:r>
            <a:r>
              <a:rPr lang="en-US" sz="2400" dirty="0"/>
              <a:t>maggot</a:t>
            </a:r>
          </a:p>
          <a:p>
            <a:pPr marL="828040" marR="944244" indent="-182880" defTabSz="914400">
              <a:lnSpc>
                <a:spcPct val="90000"/>
              </a:lnSpc>
              <a:spcBef>
                <a:spcPts val="660"/>
              </a:spcBef>
              <a:buClr>
                <a:schemeClr val="accent1">
                  <a:lumMod val="75000"/>
                </a:schemeClr>
              </a:buClr>
              <a:buSzPct val="85000"/>
              <a:buFont typeface="Wingdings" pitchFamily="2" charset="2"/>
              <a:buChar char="§"/>
              <a:tabLst>
                <a:tab pos="828040" algn="l"/>
                <a:tab pos="828675" algn="l"/>
              </a:tabLst>
            </a:pPr>
            <a:r>
              <a:rPr lang="en-US" sz="2400" spc="-5" dirty="0" err="1"/>
              <a:t>Sumber</a:t>
            </a:r>
            <a:r>
              <a:rPr lang="en-US" sz="2400" spc="-15" dirty="0"/>
              <a:t> </a:t>
            </a:r>
            <a:r>
              <a:rPr lang="en-US" sz="2400" dirty="0" err="1"/>
              <a:t>sampah</a:t>
            </a:r>
            <a:r>
              <a:rPr lang="en-US" sz="2400" dirty="0"/>
              <a:t>:</a:t>
            </a:r>
            <a:r>
              <a:rPr lang="en-US" sz="2400" spc="-55" dirty="0"/>
              <a:t> </a:t>
            </a:r>
            <a:r>
              <a:rPr lang="en-US" sz="2400" dirty="0" err="1"/>
              <a:t>rumah</a:t>
            </a:r>
            <a:r>
              <a:rPr lang="en-US" sz="2400" spc="-35" dirty="0"/>
              <a:t> </a:t>
            </a:r>
            <a:r>
              <a:rPr lang="en-US" sz="2400" spc="-10" dirty="0" err="1"/>
              <a:t>tangga</a:t>
            </a:r>
            <a:r>
              <a:rPr lang="en-US" sz="2400" spc="-10" dirty="0"/>
              <a:t>,</a:t>
            </a:r>
            <a:r>
              <a:rPr lang="en-US" sz="2400" spc="-5" dirty="0"/>
              <a:t> </a:t>
            </a:r>
            <a:r>
              <a:rPr lang="en-US" sz="2400" spc="-45" dirty="0"/>
              <a:t>pasar, </a:t>
            </a:r>
            <a:r>
              <a:rPr lang="en-US" sz="2400" spc="-5" dirty="0"/>
              <a:t>pasar</a:t>
            </a:r>
            <a:r>
              <a:rPr lang="en-US" sz="2400" spc="-20" dirty="0"/>
              <a:t> </a:t>
            </a:r>
            <a:r>
              <a:rPr lang="en-US" sz="2400" dirty="0" err="1"/>
              <a:t>buah</a:t>
            </a:r>
            <a:r>
              <a:rPr lang="en-US" sz="2400" dirty="0"/>
              <a:t>,</a:t>
            </a:r>
            <a:r>
              <a:rPr lang="en-US" sz="2400" spc="-45" dirty="0"/>
              <a:t> </a:t>
            </a:r>
            <a:r>
              <a:rPr lang="en-US" sz="2400" spc="-10" dirty="0"/>
              <a:t>supermarket, </a:t>
            </a:r>
            <a:r>
              <a:rPr lang="en-US" sz="2400" spc="-600" dirty="0"/>
              <a:t> </a:t>
            </a:r>
            <a:r>
              <a:rPr lang="en-US" sz="2400" spc="-20" dirty="0"/>
              <a:t>restaurant,</a:t>
            </a:r>
            <a:r>
              <a:rPr lang="en-US" sz="2400" spc="-35" dirty="0"/>
              <a:t> </a:t>
            </a:r>
            <a:r>
              <a:rPr lang="en-US" sz="2400" dirty="0" err="1"/>
              <a:t>limbah</a:t>
            </a:r>
            <a:r>
              <a:rPr lang="en-US" sz="2400" spc="-30" dirty="0"/>
              <a:t> </a:t>
            </a:r>
            <a:r>
              <a:rPr lang="en-US" sz="2400" spc="-25" dirty="0" err="1"/>
              <a:t>industri</a:t>
            </a:r>
            <a:r>
              <a:rPr lang="en-US" sz="2400" spc="-25" dirty="0"/>
              <a:t>,</a:t>
            </a:r>
            <a:r>
              <a:rPr lang="en-US" sz="2400" dirty="0"/>
              <a:t> </a:t>
            </a:r>
            <a:r>
              <a:rPr lang="en-US" sz="2400" spc="-10" dirty="0"/>
              <a:t>hotel,</a:t>
            </a:r>
            <a:r>
              <a:rPr lang="en-US" sz="2400" spc="-20" dirty="0"/>
              <a:t> </a:t>
            </a:r>
            <a:r>
              <a:rPr lang="en-US" sz="2400" spc="-15" dirty="0" err="1"/>
              <a:t>perkantoran</a:t>
            </a:r>
            <a:r>
              <a:rPr lang="en-US" sz="2400" spc="-15" dirty="0"/>
              <a:t>,</a:t>
            </a:r>
            <a:r>
              <a:rPr lang="en-US" sz="2400" spc="-65" dirty="0"/>
              <a:t> </a:t>
            </a:r>
            <a:r>
              <a:rPr lang="en-US" sz="2400" spc="-20" dirty="0" err="1"/>
              <a:t>sekolah</a:t>
            </a:r>
            <a:r>
              <a:rPr lang="en-US" sz="2400" spc="-20" dirty="0"/>
              <a:t>,</a:t>
            </a:r>
            <a:r>
              <a:rPr lang="en-US" sz="2400" spc="-5" dirty="0"/>
              <a:t> </a:t>
            </a:r>
            <a:r>
              <a:rPr lang="en-US" sz="2400" spc="-5" dirty="0" err="1"/>
              <a:t>dll</a:t>
            </a:r>
            <a:r>
              <a:rPr lang="en-US" sz="2400" spc="-5" dirty="0"/>
              <a:t>.</a:t>
            </a:r>
            <a:endParaRPr lang="en-US" sz="2400" dirty="0"/>
          </a:p>
          <a:p>
            <a:pPr marL="828040" marR="5080" indent="-182880" defTabSz="914400">
              <a:lnSpc>
                <a:spcPct val="90000"/>
              </a:lnSpc>
              <a:spcBef>
                <a:spcPts val="640"/>
              </a:spcBef>
              <a:buClr>
                <a:schemeClr val="accent1">
                  <a:lumMod val="75000"/>
                </a:schemeClr>
              </a:buClr>
              <a:buSzPct val="85000"/>
              <a:buFont typeface="Wingdings" pitchFamily="2" charset="2"/>
              <a:buChar char="§"/>
              <a:tabLst>
                <a:tab pos="828040" algn="l"/>
                <a:tab pos="828675" algn="l"/>
              </a:tabLst>
            </a:pPr>
            <a:r>
              <a:rPr lang="en-US" sz="2400" spc="-5" dirty="0" err="1"/>
              <a:t>Sampah-sampah</a:t>
            </a:r>
            <a:r>
              <a:rPr lang="en-US" sz="2400" spc="-5" dirty="0"/>
              <a:t> </a:t>
            </a:r>
            <a:r>
              <a:rPr lang="en-US" sz="2400" spc="-10" dirty="0" err="1"/>
              <a:t>tersebut</a:t>
            </a:r>
            <a:r>
              <a:rPr lang="en-US" sz="2400" spc="-10" dirty="0"/>
              <a:t> </a:t>
            </a:r>
            <a:r>
              <a:rPr lang="en-US" sz="2400" spc="-20" dirty="0" err="1"/>
              <a:t>antara</a:t>
            </a:r>
            <a:r>
              <a:rPr lang="en-US" sz="2400" spc="-20" dirty="0"/>
              <a:t> </a:t>
            </a:r>
            <a:r>
              <a:rPr lang="en-US" sz="2400" dirty="0"/>
              <a:t>lain </a:t>
            </a:r>
            <a:r>
              <a:rPr lang="en-US" sz="2400" dirty="0" err="1"/>
              <a:t>adalah</a:t>
            </a:r>
            <a:r>
              <a:rPr lang="en-US" sz="2400" dirty="0"/>
              <a:t> </a:t>
            </a:r>
            <a:r>
              <a:rPr lang="en-US" sz="2400" spc="-5" dirty="0" err="1"/>
              <a:t>sisa</a:t>
            </a:r>
            <a:r>
              <a:rPr lang="en-US" sz="2400" spc="-5" dirty="0"/>
              <a:t> </a:t>
            </a:r>
            <a:r>
              <a:rPr lang="en-US" sz="2400" spc="-5" dirty="0" err="1"/>
              <a:t>makanan</a:t>
            </a:r>
            <a:r>
              <a:rPr lang="en-US" sz="2400" spc="-5" dirty="0"/>
              <a:t>, </a:t>
            </a:r>
            <a:r>
              <a:rPr lang="en-US" sz="2400" dirty="0" err="1"/>
              <a:t>sampah</a:t>
            </a:r>
            <a:r>
              <a:rPr lang="en-US" sz="2400" dirty="0"/>
              <a:t> </a:t>
            </a:r>
            <a:r>
              <a:rPr lang="en-US" sz="2400" spc="5" dirty="0"/>
              <a:t> </a:t>
            </a:r>
            <a:r>
              <a:rPr lang="en-US" sz="2400" spc="-15" dirty="0" err="1"/>
              <a:t>sayuran</a:t>
            </a:r>
            <a:r>
              <a:rPr lang="en-US" sz="2400" spc="-15" dirty="0"/>
              <a:t>, </a:t>
            </a:r>
            <a:r>
              <a:rPr lang="en-US" sz="2400" spc="-5" dirty="0" err="1"/>
              <a:t>daun-daunan</a:t>
            </a:r>
            <a:r>
              <a:rPr lang="en-US" sz="2400" spc="-5" dirty="0"/>
              <a:t>, </a:t>
            </a:r>
            <a:r>
              <a:rPr lang="en-US" sz="2400" spc="-5" dirty="0" err="1"/>
              <a:t>buah-buahan</a:t>
            </a:r>
            <a:r>
              <a:rPr lang="en-US" sz="2400" spc="-5" dirty="0"/>
              <a:t>, </a:t>
            </a:r>
            <a:r>
              <a:rPr lang="en-US" sz="2400" spc="-35" dirty="0" err="1"/>
              <a:t>kotoran</a:t>
            </a:r>
            <a:r>
              <a:rPr lang="en-US" sz="2400" spc="-35" dirty="0"/>
              <a:t> </a:t>
            </a:r>
            <a:r>
              <a:rPr lang="en-US" sz="2400" spc="-15" dirty="0" err="1"/>
              <a:t>hewan</a:t>
            </a:r>
            <a:r>
              <a:rPr lang="en-US" sz="2400" spc="-15" dirty="0"/>
              <a:t> </a:t>
            </a:r>
            <a:r>
              <a:rPr lang="en-US" sz="2400" spc="-5" dirty="0" err="1"/>
              <a:t>ternak</a:t>
            </a:r>
            <a:r>
              <a:rPr lang="en-US" sz="2400" spc="-5" dirty="0"/>
              <a:t>, </a:t>
            </a:r>
            <a:r>
              <a:rPr lang="en-US" sz="2400" spc="-10" dirty="0" err="1"/>
              <a:t>bangkai</a:t>
            </a:r>
            <a:r>
              <a:rPr lang="en-US" sz="2400" spc="-10" dirty="0"/>
              <a:t> </a:t>
            </a:r>
            <a:r>
              <a:rPr lang="en-US" sz="2400" spc="-5" dirty="0"/>
              <a:t>di </a:t>
            </a:r>
            <a:r>
              <a:rPr lang="en-US" sz="2400" spc="-600" dirty="0"/>
              <a:t> </a:t>
            </a:r>
            <a:r>
              <a:rPr lang="en-US" sz="2400" spc="-10" dirty="0" err="1"/>
              <a:t>peternakan</a:t>
            </a:r>
            <a:r>
              <a:rPr lang="en-US" sz="2400" spc="-50" dirty="0"/>
              <a:t> </a:t>
            </a:r>
            <a:r>
              <a:rPr lang="en-US" sz="2400" spc="-5" dirty="0" err="1"/>
              <a:t>maupun</a:t>
            </a:r>
            <a:r>
              <a:rPr lang="en-US" sz="2400" spc="-40" dirty="0"/>
              <a:t> </a:t>
            </a:r>
            <a:r>
              <a:rPr lang="en-US" sz="2400" spc="-10" dirty="0" err="1"/>
              <a:t>perikanan</a:t>
            </a:r>
            <a:r>
              <a:rPr lang="en-US" sz="2400" spc="-10" dirty="0"/>
              <a:t>,</a:t>
            </a:r>
            <a:r>
              <a:rPr lang="en-US" sz="2400" spc="-45" dirty="0"/>
              <a:t> </a:t>
            </a:r>
            <a:r>
              <a:rPr lang="en-US" sz="2400" spc="-5" dirty="0" err="1"/>
              <a:t>dll</a:t>
            </a:r>
            <a:r>
              <a:rPr lang="en-US" sz="2400" spc="-5" dirty="0"/>
              <a:t>.</a:t>
            </a:r>
            <a:endParaRPr lang="en-US" sz="2400" dirty="0"/>
          </a:p>
        </p:txBody>
      </p:sp>
      <p:grpSp>
        <p:nvGrpSpPr>
          <p:cNvPr id="15" name="Group 14">
            <a:extLst>
              <a:ext uri="{FF2B5EF4-FFF2-40B4-BE49-F238E27FC236}">
                <a16:creationId xmlns:a16="http://schemas.microsoft.com/office/drawing/2014/main" id="{E74380E0-C298-4F18-9189-C236E8B82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15">
              <a:extLst>
                <a:ext uri="{FF2B5EF4-FFF2-40B4-BE49-F238E27FC236}">
                  <a16:creationId xmlns:a16="http://schemas.microsoft.com/office/drawing/2014/main" id="{979684C7-75DC-42F1-850A-E9C49ECA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6">
              <a:extLst>
                <a:ext uri="{FF2B5EF4-FFF2-40B4-BE49-F238E27FC236}">
                  <a16:creationId xmlns:a16="http://schemas.microsoft.com/office/drawing/2014/main" id="{4130853F-4D98-4539-8461-9F2028367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7" name="Group 16">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8" name="Oval 17">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object 10"/>
          <p:cNvSpPr txBox="1">
            <a:spLocks noGrp="1"/>
          </p:cNvSpPr>
          <p:nvPr>
            <p:ph type="title"/>
          </p:nvPr>
        </p:nvSpPr>
        <p:spPr>
          <a:xfrm>
            <a:off x="1490145" y="2376862"/>
            <a:ext cx="2640646" cy="2104273"/>
          </a:xfrm>
          <a:prstGeom prst="rect">
            <a:avLst/>
          </a:prstGeom>
          <a:noFill/>
        </p:spPr>
        <p:txBody>
          <a:bodyPr vert="horz" lIns="0" tIns="12700" rIns="0" bIns="0" rtlCol="0">
            <a:normAutofit/>
          </a:bodyPr>
          <a:lstStyle/>
          <a:p>
            <a:pPr marL="12700" algn="ctr">
              <a:spcBef>
                <a:spcPts val="100"/>
              </a:spcBef>
            </a:pPr>
            <a:r>
              <a:rPr lang="en-GB" sz="3000" b="1">
                <a:solidFill>
                  <a:srgbClr val="FFFFFF"/>
                </a:solidFill>
                <a:latin typeface="Calibri"/>
                <a:cs typeface="Calibri"/>
              </a:rPr>
              <a:t>Jenis-jenis</a:t>
            </a:r>
            <a:r>
              <a:rPr lang="en-GB" sz="3000" b="1" spc="-40">
                <a:solidFill>
                  <a:srgbClr val="FFFFFF"/>
                </a:solidFill>
                <a:latin typeface="Calibri"/>
                <a:cs typeface="Calibri"/>
              </a:rPr>
              <a:t> </a:t>
            </a:r>
            <a:r>
              <a:rPr lang="en-GB" sz="3000" b="1">
                <a:solidFill>
                  <a:srgbClr val="FFFFFF"/>
                </a:solidFill>
                <a:latin typeface="Calibri"/>
                <a:cs typeface="Calibri"/>
              </a:rPr>
              <a:t>sampah</a:t>
            </a:r>
            <a:r>
              <a:rPr lang="en-GB" sz="3000" b="1" spc="-55">
                <a:solidFill>
                  <a:srgbClr val="FFFFFF"/>
                </a:solidFill>
                <a:latin typeface="Calibri"/>
                <a:cs typeface="Calibri"/>
              </a:rPr>
              <a:t> </a:t>
            </a:r>
            <a:r>
              <a:rPr lang="en-GB" sz="3000" b="1" spc="-15">
                <a:solidFill>
                  <a:srgbClr val="FFFFFF"/>
                </a:solidFill>
                <a:latin typeface="Calibri"/>
                <a:cs typeface="Calibri"/>
              </a:rPr>
              <a:t>organik </a:t>
            </a:r>
            <a:r>
              <a:rPr lang="en-GB" sz="3000" b="1" spc="-10">
                <a:solidFill>
                  <a:srgbClr val="FFFFFF"/>
                </a:solidFill>
                <a:latin typeface="Calibri"/>
                <a:cs typeface="Calibri"/>
              </a:rPr>
              <a:t>yang</a:t>
            </a:r>
            <a:r>
              <a:rPr lang="en-GB" sz="3000" b="1" spc="-40">
                <a:solidFill>
                  <a:srgbClr val="FFFFFF"/>
                </a:solidFill>
                <a:latin typeface="Calibri"/>
                <a:cs typeface="Calibri"/>
              </a:rPr>
              <a:t> </a:t>
            </a:r>
            <a:r>
              <a:rPr lang="en-GB" sz="3000" b="1">
                <a:solidFill>
                  <a:srgbClr val="FFFFFF"/>
                </a:solidFill>
                <a:latin typeface="Calibri"/>
                <a:cs typeface="Calibri"/>
              </a:rPr>
              <a:t>bisa</a:t>
            </a:r>
            <a:r>
              <a:rPr lang="en-GB" sz="3000" b="1" spc="-35">
                <a:solidFill>
                  <a:srgbClr val="FFFFFF"/>
                </a:solidFill>
                <a:latin typeface="Calibri"/>
                <a:cs typeface="Calibri"/>
              </a:rPr>
              <a:t> </a:t>
            </a:r>
            <a:r>
              <a:rPr lang="en-GB" sz="3000" b="1" spc="-5">
                <a:solidFill>
                  <a:srgbClr val="FFFFFF"/>
                </a:solidFill>
                <a:latin typeface="Calibri"/>
                <a:cs typeface="Calibri"/>
              </a:rPr>
              <a:t>dijadikan</a:t>
            </a:r>
            <a:r>
              <a:rPr lang="en-GB" sz="3000" b="1" spc="-40">
                <a:solidFill>
                  <a:srgbClr val="FFFFFF"/>
                </a:solidFill>
                <a:latin typeface="Calibri"/>
                <a:cs typeface="Calibri"/>
              </a:rPr>
              <a:t> </a:t>
            </a:r>
            <a:r>
              <a:rPr lang="en-GB" sz="3000" b="1" spc="-10">
                <a:solidFill>
                  <a:srgbClr val="FFFFFF"/>
                </a:solidFill>
                <a:latin typeface="Calibri"/>
                <a:cs typeface="Calibri"/>
              </a:rPr>
              <a:t>pakan</a:t>
            </a:r>
          </a:p>
        </p:txBody>
      </p:sp>
      <p:sp>
        <p:nvSpPr>
          <p:cNvPr id="21" name="Rectangle 20">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bject 9"/>
          <p:cNvSpPr txBox="1">
            <a:spLocks noGrp="1"/>
          </p:cNvSpPr>
          <p:nvPr>
            <p:ph idx="1"/>
          </p:nvPr>
        </p:nvSpPr>
        <p:spPr>
          <a:xfrm>
            <a:off x="6081089" y="725394"/>
            <a:ext cx="5142658" cy="5407212"/>
          </a:xfrm>
          <a:prstGeom prst="rect">
            <a:avLst/>
          </a:prstGeom>
        </p:spPr>
        <p:txBody>
          <a:bodyPr vert="horz" lIns="0" tIns="12700" rIns="0" bIns="0" rtlCol="0" anchor="ctr">
            <a:normAutofit/>
          </a:bodyPr>
          <a:lstStyle/>
          <a:p>
            <a:pPr marL="357188" marR="6350" indent="-261938">
              <a:spcBef>
                <a:spcPts val="100"/>
              </a:spcBef>
              <a:buNone/>
              <a:tabLst>
                <a:tab pos="1625600" algn="l"/>
                <a:tab pos="3056255" algn="l"/>
                <a:tab pos="4755515" algn="l"/>
                <a:tab pos="6647815" algn="l"/>
                <a:tab pos="7730490" algn="l"/>
                <a:tab pos="8657590" algn="l"/>
                <a:tab pos="9457690" algn="l"/>
              </a:tabLst>
            </a:pPr>
            <a:r>
              <a:rPr lang="en-GB" dirty="0"/>
              <a:t>1. </a:t>
            </a:r>
            <a:r>
              <a:rPr lang="en-GB" dirty="0" err="1"/>
              <a:t>Sampah</a:t>
            </a:r>
            <a:r>
              <a:rPr lang="en-GB" dirty="0"/>
              <a:t> </a:t>
            </a:r>
            <a:r>
              <a:rPr lang="en-GB" dirty="0" err="1"/>
              <a:t>sayuran</a:t>
            </a:r>
            <a:r>
              <a:rPr lang="en-GB" dirty="0"/>
              <a:t> dan </a:t>
            </a:r>
            <a:r>
              <a:rPr lang="en-GB" dirty="0" err="1"/>
              <a:t>buah-buahan</a:t>
            </a:r>
            <a:r>
              <a:rPr lang="en-GB" dirty="0"/>
              <a:t> </a:t>
            </a:r>
            <a:r>
              <a:rPr lang="en-GB" dirty="0" err="1"/>
              <a:t>ini</a:t>
            </a:r>
            <a:r>
              <a:rPr lang="en-GB" dirty="0"/>
              <a:t> </a:t>
            </a:r>
            <a:r>
              <a:rPr lang="en-GB" dirty="0" err="1"/>
              <a:t>mudah</a:t>
            </a:r>
            <a:r>
              <a:rPr lang="en-GB" dirty="0"/>
              <a:t> </a:t>
            </a:r>
            <a:r>
              <a:rPr lang="en-GB" dirty="0" err="1"/>
              <a:t>didapatkan</a:t>
            </a:r>
            <a:r>
              <a:rPr lang="en-GB" dirty="0"/>
              <a:t> </a:t>
            </a:r>
            <a:r>
              <a:rPr lang="en-GB" dirty="0" err="1"/>
              <a:t>dari</a:t>
            </a:r>
            <a:r>
              <a:rPr lang="en-GB" dirty="0"/>
              <a:t> pasar. </a:t>
            </a:r>
            <a:r>
              <a:rPr lang="en-GB" dirty="0" err="1"/>
              <a:t>Sampah</a:t>
            </a:r>
            <a:r>
              <a:rPr lang="en-GB" dirty="0"/>
              <a:t> </a:t>
            </a:r>
            <a:r>
              <a:rPr lang="en-GB" dirty="0" err="1"/>
              <a:t>sayuran</a:t>
            </a:r>
            <a:r>
              <a:rPr lang="en-GB" dirty="0"/>
              <a:t> </a:t>
            </a:r>
            <a:r>
              <a:rPr lang="en-GB" dirty="0" err="1"/>
              <a:t>seperti</a:t>
            </a:r>
            <a:r>
              <a:rPr lang="en-GB" dirty="0"/>
              <a:t> </a:t>
            </a:r>
            <a:r>
              <a:rPr lang="en-GB" dirty="0" err="1"/>
              <a:t>daun-daunan</a:t>
            </a:r>
            <a:r>
              <a:rPr lang="en-GB" dirty="0"/>
              <a:t>, </a:t>
            </a:r>
            <a:r>
              <a:rPr lang="en-GB" dirty="0" err="1"/>
              <a:t>tidak</a:t>
            </a:r>
            <a:r>
              <a:rPr lang="en-GB" dirty="0"/>
              <a:t> </a:t>
            </a:r>
            <a:r>
              <a:rPr lang="en-GB" dirty="0" err="1"/>
              <a:t>dimakan</a:t>
            </a:r>
            <a:r>
              <a:rPr lang="en-GB" dirty="0"/>
              <a:t> </a:t>
            </a:r>
            <a:r>
              <a:rPr lang="en-GB" dirty="0" err="1"/>
              <a:t>langsung</a:t>
            </a:r>
            <a:r>
              <a:rPr lang="en-GB" dirty="0"/>
              <a:t> oleh </a:t>
            </a:r>
            <a:r>
              <a:rPr dirty="0"/>
              <a:t>ma</a:t>
            </a:r>
            <a:r>
              <a:rPr spc="20" dirty="0"/>
              <a:t>g</a:t>
            </a:r>
            <a:r>
              <a:rPr spc="-20" dirty="0"/>
              <a:t>g</a:t>
            </a:r>
            <a:r>
              <a:rPr spc="-5" dirty="0"/>
              <a:t>ot</a:t>
            </a:r>
            <a:r>
              <a:rPr dirty="0"/>
              <a:t>,</a:t>
            </a:r>
            <a:r>
              <a:rPr lang="en-GB" dirty="0"/>
              <a:t> </a:t>
            </a:r>
            <a:r>
              <a:rPr spc="-5" dirty="0" err="1"/>
              <a:t>s</a:t>
            </a:r>
            <a:r>
              <a:rPr spc="-10" dirty="0" err="1"/>
              <a:t>e</a:t>
            </a:r>
            <a:r>
              <a:rPr spc="5" dirty="0" err="1"/>
              <a:t>h</a:t>
            </a:r>
            <a:r>
              <a:rPr dirty="0" err="1"/>
              <a:t>in</a:t>
            </a:r>
            <a:r>
              <a:rPr spc="25" dirty="0" err="1"/>
              <a:t>g</a:t>
            </a:r>
            <a:r>
              <a:rPr spc="-80" dirty="0" err="1"/>
              <a:t>g</a:t>
            </a:r>
            <a:r>
              <a:rPr dirty="0" err="1"/>
              <a:t>a</a:t>
            </a:r>
            <a:r>
              <a:rPr lang="en-GB" dirty="0"/>
              <a:t> </a:t>
            </a:r>
            <a:r>
              <a:rPr spc="5" dirty="0" err="1"/>
              <a:t>d</a:t>
            </a:r>
            <a:r>
              <a:rPr dirty="0" err="1"/>
              <a:t>ip</a:t>
            </a:r>
            <a:r>
              <a:rPr spc="5" dirty="0" err="1"/>
              <a:t>e</a:t>
            </a:r>
            <a:r>
              <a:rPr dirty="0" err="1"/>
              <a:t>r</a:t>
            </a:r>
            <a:r>
              <a:rPr spc="-25" dirty="0" err="1"/>
              <a:t>l</a:t>
            </a:r>
            <a:r>
              <a:rPr spc="5" dirty="0" err="1"/>
              <a:t>u</a:t>
            </a:r>
            <a:r>
              <a:rPr spc="-35" dirty="0" err="1"/>
              <a:t>k</a:t>
            </a:r>
            <a:r>
              <a:rPr spc="-25" dirty="0" err="1"/>
              <a:t>a</a:t>
            </a:r>
            <a:r>
              <a:rPr dirty="0" err="1"/>
              <a:t>n</a:t>
            </a:r>
            <a:r>
              <a:rPr lang="en-GB" dirty="0"/>
              <a:t> </a:t>
            </a:r>
            <a:r>
              <a:rPr spc="5" dirty="0" err="1"/>
              <a:t>p</a:t>
            </a:r>
            <a:r>
              <a:rPr dirty="0" err="1"/>
              <a:t>en</a:t>
            </a:r>
            <a:r>
              <a:rPr spc="-30" dirty="0" err="1"/>
              <a:t>c</a:t>
            </a:r>
            <a:r>
              <a:rPr dirty="0" err="1"/>
              <a:t>a</a:t>
            </a:r>
            <a:r>
              <a:rPr spc="-30" dirty="0" err="1"/>
              <a:t>c</a:t>
            </a:r>
            <a:r>
              <a:rPr dirty="0" err="1"/>
              <a:t>a</a:t>
            </a:r>
            <a:r>
              <a:rPr spc="5" dirty="0" err="1"/>
              <a:t>h</a:t>
            </a:r>
            <a:r>
              <a:rPr dirty="0" err="1"/>
              <a:t>an</a:t>
            </a:r>
            <a:r>
              <a:rPr lang="en-GB" dirty="0"/>
              <a:t> </a:t>
            </a:r>
            <a:r>
              <a:rPr spc="-5" dirty="0" err="1"/>
              <a:t>s</a:t>
            </a:r>
            <a:r>
              <a:rPr spc="5" dirty="0" err="1"/>
              <a:t>e</a:t>
            </a:r>
            <a:r>
              <a:rPr spc="-25" dirty="0" err="1"/>
              <a:t>c</a:t>
            </a:r>
            <a:r>
              <a:rPr dirty="0" err="1"/>
              <a:t>a</a:t>
            </a:r>
            <a:r>
              <a:rPr spc="-60" dirty="0" err="1"/>
              <a:t>r</a:t>
            </a:r>
            <a:r>
              <a:rPr dirty="0" err="1"/>
              <a:t>a</a:t>
            </a:r>
            <a:r>
              <a:rPr lang="en-GB" dirty="0"/>
              <a:t> </a:t>
            </a:r>
            <a:r>
              <a:rPr spc="5" dirty="0" err="1"/>
              <a:t>h</a:t>
            </a:r>
            <a:r>
              <a:rPr dirty="0" err="1"/>
              <a:t>alu</a:t>
            </a:r>
            <a:r>
              <a:rPr lang="en-GB" dirty="0"/>
              <a:t>s </a:t>
            </a:r>
            <a:r>
              <a:rPr spc="-25" dirty="0" err="1"/>
              <a:t>a</a:t>
            </a:r>
            <a:r>
              <a:rPr spc="-40" dirty="0" err="1"/>
              <a:t>t</a:t>
            </a:r>
            <a:r>
              <a:rPr dirty="0" err="1"/>
              <a:t>au</a:t>
            </a:r>
            <a:r>
              <a:rPr lang="en-GB" dirty="0"/>
              <a:t> </a:t>
            </a:r>
            <a:r>
              <a:rPr spc="5" dirty="0" err="1"/>
              <a:t>d</a:t>
            </a:r>
            <a:r>
              <a:rPr spc="-25" dirty="0" err="1"/>
              <a:t>i</a:t>
            </a:r>
            <a:r>
              <a:rPr spc="-75" dirty="0" err="1"/>
              <a:t>f</a:t>
            </a:r>
            <a:r>
              <a:rPr dirty="0" err="1"/>
              <a:t>e</a:t>
            </a:r>
            <a:r>
              <a:rPr spc="-10" dirty="0" err="1"/>
              <a:t>r</a:t>
            </a:r>
            <a:r>
              <a:rPr dirty="0" err="1"/>
              <a:t>m</a:t>
            </a:r>
            <a:r>
              <a:rPr spc="5" dirty="0" err="1"/>
              <a:t>e</a:t>
            </a:r>
            <a:r>
              <a:rPr spc="-15" dirty="0" err="1"/>
              <a:t>n</a:t>
            </a:r>
            <a:r>
              <a:rPr spc="-40" dirty="0" err="1"/>
              <a:t>t</a:t>
            </a:r>
            <a:r>
              <a:rPr dirty="0" err="1"/>
              <a:t>a</a:t>
            </a:r>
            <a:r>
              <a:rPr spc="-20" dirty="0" err="1"/>
              <a:t>s</a:t>
            </a:r>
            <a:r>
              <a:rPr dirty="0" err="1"/>
              <a:t>i</a:t>
            </a:r>
            <a:r>
              <a:rPr dirty="0"/>
              <a:t> </a:t>
            </a:r>
            <a:r>
              <a:rPr spc="-5" dirty="0" err="1"/>
              <a:t>terlebih</a:t>
            </a:r>
            <a:r>
              <a:rPr spc="-35" dirty="0"/>
              <a:t> </a:t>
            </a:r>
            <a:r>
              <a:rPr dirty="0"/>
              <a:t>dahulu;</a:t>
            </a:r>
            <a:endParaRPr lang="en-GB" dirty="0"/>
          </a:p>
          <a:p>
            <a:pPr marL="279400" marR="7620" indent="-266700">
              <a:spcBef>
                <a:spcPts val="600"/>
              </a:spcBef>
              <a:buSzPct val="96428"/>
              <a:buAutoNum type="arabicPeriod" startAt="2"/>
              <a:tabLst>
                <a:tab pos="284480" algn="l"/>
                <a:tab pos="1092200" algn="l"/>
                <a:tab pos="2695575" algn="l"/>
                <a:tab pos="4041775" algn="l"/>
                <a:tab pos="4826635" algn="l"/>
                <a:tab pos="6404610" algn="l"/>
                <a:tab pos="7221855" algn="l"/>
                <a:tab pos="8329930" algn="l"/>
                <a:tab pos="10217785" algn="l"/>
              </a:tabLst>
            </a:pPr>
            <a:r>
              <a:rPr spc="-5" dirty="0"/>
              <a:t>S</a:t>
            </a:r>
            <a:r>
              <a:rPr spc="-10" dirty="0"/>
              <a:t>i</a:t>
            </a:r>
            <a:r>
              <a:rPr spc="-5" dirty="0"/>
              <a:t>s</a:t>
            </a:r>
            <a:r>
              <a:rPr dirty="0"/>
              <a:t>a	</a:t>
            </a:r>
            <a:r>
              <a:rPr dirty="0" err="1"/>
              <a:t>Ma</a:t>
            </a:r>
            <a:r>
              <a:rPr spc="-30" dirty="0" err="1"/>
              <a:t>k</a:t>
            </a:r>
            <a:r>
              <a:rPr dirty="0" err="1"/>
              <a:t>a</a:t>
            </a:r>
            <a:r>
              <a:rPr spc="5" dirty="0" err="1"/>
              <a:t>n</a:t>
            </a:r>
            <a:r>
              <a:rPr dirty="0" err="1"/>
              <a:t>an</a:t>
            </a:r>
            <a:r>
              <a:rPr spc="-20" dirty="0"/>
              <a:t>,</a:t>
            </a:r>
            <a:r>
              <a:rPr lang="en-GB" spc="-20" dirty="0"/>
              <a:t> </a:t>
            </a:r>
            <a:r>
              <a:rPr spc="-5" dirty="0" err="1"/>
              <a:t>s</a:t>
            </a:r>
            <a:r>
              <a:rPr spc="5" dirty="0" err="1"/>
              <a:t>ep</a:t>
            </a:r>
            <a:r>
              <a:rPr spc="-15" dirty="0" err="1"/>
              <a:t>e</a:t>
            </a:r>
            <a:r>
              <a:rPr dirty="0" err="1"/>
              <a:t>rti</a:t>
            </a:r>
            <a:r>
              <a:rPr lang="en-GB" dirty="0"/>
              <a:t> </a:t>
            </a:r>
            <a:r>
              <a:rPr spc="-5" dirty="0" err="1"/>
              <a:t>sis</a:t>
            </a:r>
            <a:r>
              <a:rPr dirty="0" err="1"/>
              <a:t>a</a:t>
            </a:r>
            <a:r>
              <a:rPr lang="en-GB" dirty="0"/>
              <a:t> </a:t>
            </a:r>
            <a:r>
              <a:rPr dirty="0" err="1"/>
              <a:t>m</a:t>
            </a:r>
            <a:r>
              <a:rPr spc="-20" dirty="0" err="1"/>
              <a:t>a</a:t>
            </a:r>
            <a:r>
              <a:rPr spc="-35" dirty="0" err="1"/>
              <a:t>k</a:t>
            </a:r>
            <a:r>
              <a:rPr dirty="0" err="1"/>
              <a:t>a</a:t>
            </a:r>
            <a:r>
              <a:rPr spc="5" dirty="0" err="1"/>
              <a:t>n</a:t>
            </a:r>
            <a:r>
              <a:rPr dirty="0" err="1"/>
              <a:t>a</a:t>
            </a:r>
            <a:r>
              <a:rPr lang="en-GB" dirty="0"/>
              <a:t>n</a:t>
            </a:r>
            <a:r>
              <a:rPr dirty="0"/>
              <a:t>	</a:t>
            </a:r>
            <a:r>
              <a:rPr spc="5" dirty="0" err="1"/>
              <a:t>d</a:t>
            </a:r>
            <a:r>
              <a:rPr dirty="0" err="1"/>
              <a:t>ari</a:t>
            </a:r>
            <a:r>
              <a:rPr lang="en-GB" dirty="0"/>
              <a:t> </a:t>
            </a:r>
            <a:r>
              <a:rPr spc="5" dirty="0" err="1"/>
              <a:t>d</a:t>
            </a:r>
            <a:r>
              <a:rPr spc="-20" dirty="0" err="1"/>
              <a:t>a</a:t>
            </a:r>
            <a:r>
              <a:rPr spc="-5" dirty="0" err="1"/>
              <a:t>pu</a:t>
            </a:r>
            <a:r>
              <a:rPr dirty="0" err="1"/>
              <a:t>r</a:t>
            </a:r>
            <a:r>
              <a:rPr spc="-5" dirty="0"/>
              <a:t>/</a:t>
            </a:r>
            <a:r>
              <a:rPr spc="-40" dirty="0"/>
              <a:t>r</a:t>
            </a:r>
            <a:r>
              <a:rPr dirty="0"/>
              <a:t>e</a:t>
            </a:r>
            <a:r>
              <a:rPr spc="-30" dirty="0"/>
              <a:t>s</a:t>
            </a:r>
            <a:r>
              <a:rPr spc="-40" dirty="0"/>
              <a:t>t</a:t>
            </a:r>
            <a:r>
              <a:rPr dirty="0"/>
              <a:t>a</a:t>
            </a:r>
            <a:r>
              <a:rPr spc="5" dirty="0"/>
              <a:t>u</a:t>
            </a:r>
            <a:r>
              <a:rPr spc="-55" dirty="0"/>
              <a:t>r</a:t>
            </a:r>
            <a:r>
              <a:rPr dirty="0"/>
              <a:t>a</a:t>
            </a:r>
            <a:r>
              <a:rPr spc="-15" dirty="0"/>
              <a:t>n</a:t>
            </a:r>
            <a:r>
              <a:rPr dirty="0"/>
              <a:t>t</a:t>
            </a:r>
            <a:r>
              <a:rPr spc="-25" dirty="0"/>
              <a:t>/</a:t>
            </a:r>
            <a:r>
              <a:rPr spc="-5" dirty="0"/>
              <a:t>Ho</a:t>
            </a:r>
            <a:r>
              <a:rPr spc="-40" dirty="0"/>
              <a:t>t</a:t>
            </a:r>
            <a:r>
              <a:rPr dirty="0"/>
              <a:t>el/</a:t>
            </a:r>
            <a:r>
              <a:rPr spc="-20" dirty="0" err="1"/>
              <a:t>Perkantoran</a:t>
            </a:r>
            <a:r>
              <a:rPr spc="-20" dirty="0"/>
              <a:t>/</a:t>
            </a:r>
            <a:r>
              <a:rPr spc="-40" dirty="0"/>
              <a:t> </a:t>
            </a:r>
            <a:r>
              <a:rPr spc="-15" dirty="0"/>
              <a:t>Sekolah;</a:t>
            </a:r>
            <a:endParaRPr lang="en-GB" spc="-15" dirty="0"/>
          </a:p>
          <a:p>
            <a:pPr marL="279400" marR="5080" indent="-266700">
              <a:spcBef>
                <a:spcPts val="605"/>
              </a:spcBef>
              <a:buSzPct val="96428"/>
              <a:buAutoNum type="arabicPeriod" startAt="2"/>
              <a:tabLst>
                <a:tab pos="284480" algn="l"/>
                <a:tab pos="1529080" algn="l"/>
                <a:tab pos="2811780" algn="l"/>
                <a:tab pos="4697095" algn="l"/>
                <a:tab pos="5828030" algn="l"/>
                <a:tab pos="6760209" algn="l"/>
                <a:tab pos="7893050" algn="l"/>
                <a:tab pos="9102725" algn="l"/>
                <a:tab pos="10336530" algn="l"/>
              </a:tabLst>
            </a:pPr>
            <a:r>
              <a:rPr spc="-5" dirty="0" err="1"/>
              <a:t>Lim</a:t>
            </a:r>
            <a:r>
              <a:rPr spc="10" dirty="0" err="1"/>
              <a:t>b</a:t>
            </a:r>
            <a:r>
              <a:rPr dirty="0" err="1"/>
              <a:t>ah</a:t>
            </a:r>
            <a:r>
              <a:rPr lang="en-GB" dirty="0"/>
              <a:t> </a:t>
            </a:r>
            <a:r>
              <a:rPr dirty="0" err="1"/>
              <a:t>i</a:t>
            </a:r>
            <a:r>
              <a:rPr spc="-15" dirty="0" err="1"/>
              <a:t>n</a:t>
            </a:r>
            <a:r>
              <a:rPr spc="5" dirty="0" err="1"/>
              <a:t>du</a:t>
            </a:r>
            <a:r>
              <a:rPr spc="-35" dirty="0" err="1"/>
              <a:t>s</a:t>
            </a:r>
            <a:r>
              <a:rPr dirty="0" err="1"/>
              <a:t>tr</a:t>
            </a:r>
            <a:r>
              <a:rPr lang="en-GB" dirty="0"/>
              <a:t>i </a:t>
            </a:r>
            <a:r>
              <a:rPr spc="5" dirty="0" err="1"/>
              <a:t>d</a:t>
            </a:r>
            <a:r>
              <a:rPr dirty="0" err="1"/>
              <a:t>ia</a:t>
            </a:r>
            <a:r>
              <a:rPr spc="-15" dirty="0" err="1"/>
              <a:t>n</a:t>
            </a:r>
            <a:r>
              <a:rPr spc="-40" dirty="0" err="1"/>
              <a:t>t</a:t>
            </a:r>
            <a:r>
              <a:rPr dirty="0" err="1"/>
              <a:t>a</a:t>
            </a:r>
            <a:r>
              <a:rPr spc="-60" dirty="0" err="1"/>
              <a:t>r</a:t>
            </a:r>
            <a:r>
              <a:rPr dirty="0" err="1"/>
              <a:t>a</a:t>
            </a:r>
            <a:r>
              <a:rPr spc="-55" dirty="0" err="1"/>
              <a:t>n</a:t>
            </a:r>
            <a:r>
              <a:rPr spc="-50" dirty="0" err="1"/>
              <a:t>y</a:t>
            </a:r>
            <a:r>
              <a:rPr lang="en-GB" dirty="0"/>
              <a:t>a</a:t>
            </a:r>
            <a:r>
              <a:rPr dirty="0"/>
              <a:t>	</a:t>
            </a:r>
            <a:r>
              <a:rPr dirty="0" err="1"/>
              <a:t>a</a:t>
            </a:r>
            <a:r>
              <a:rPr spc="-20" dirty="0" err="1"/>
              <a:t>m</a:t>
            </a:r>
            <a:r>
              <a:rPr spc="-15" dirty="0" err="1"/>
              <a:t>p</a:t>
            </a:r>
            <a:r>
              <a:rPr dirty="0" err="1"/>
              <a:t>as</a:t>
            </a:r>
            <a:r>
              <a:rPr lang="en-GB" dirty="0"/>
              <a:t> </a:t>
            </a:r>
            <a:r>
              <a:rPr spc="-40" dirty="0" err="1"/>
              <a:t>t</a:t>
            </a:r>
            <a:r>
              <a:rPr dirty="0" err="1"/>
              <a:t>a</a:t>
            </a:r>
            <a:r>
              <a:rPr spc="5" dirty="0" err="1"/>
              <a:t>h</a:t>
            </a:r>
            <a:r>
              <a:rPr spc="10" dirty="0" err="1"/>
              <a:t>u</a:t>
            </a:r>
            <a:r>
              <a:rPr dirty="0"/>
              <a:t>,</a:t>
            </a:r>
            <a:r>
              <a:rPr lang="en-GB" dirty="0"/>
              <a:t> </a:t>
            </a:r>
            <a:r>
              <a:rPr dirty="0" err="1"/>
              <a:t>am</a:t>
            </a:r>
            <a:r>
              <a:rPr spc="5" dirty="0" err="1"/>
              <a:t>p</a:t>
            </a:r>
            <a:r>
              <a:rPr dirty="0" err="1"/>
              <a:t>as</a:t>
            </a:r>
            <a:r>
              <a:rPr lang="en-GB" dirty="0"/>
              <a:t> </a:t>
            </a:r>
            <a:r>
              <a:rPr spc="-95" dirty="0" err="1"/>
              <a:t>k</a:t>
            </a:r>
            <a:r>
              <a:rPr dirty="0" err="1"/>
              <a:t>ela</a:t>
            </a:r>
            <a:r>
              <a:rPr spc="5" dirty="0" err="1"/>
              <a:t>p</a:t>
            </a:r>
            <a:r>
              <a:rPr dirty="0" err="1"/>
              <a:t>a</a:t>
            </a:r>
            <a:r>
              <a:rPr dirty="0"/>
              <a:t>,	</a:t>
            </a:r>
            <a:r>
              <a:rPr spc="5" dirty="0" err="1"/>
              <a:t>b</a:t>
            </a:r>
            <a:r>
              <a:rPr spc="-15" dirty="0" err="1"/>
              <a:t>u</a:t>
            </a:r>
            <a:r>
              <a:rPr spc="5" dirty="0" err="1"/>
              <a:t>n</a:t>
            </a:r>
            <a:r>
              <a:rPr dirty="0" err="1"/>
              <a:t>gk</a:t>
            </a:r>
            <a:r>
              <a:rPr spc="-20" dirty="0" err="1"/>
              <a:t>i</a:t>
            </a:r>
            <a:r>
              <a:rPr dirty="0" err="1"/>
              <a:t>l</a:t>
            </a:r>
            <a:r>
              <a:rPr lang="en-GB" dirty="0"/>
              <a:t> </a:t>
            </a:r>
            <a:r>
              <a:rPr spc="-95" dirty="0" err="1"/>
              <a:t>k</a:t>
            </a:r>
            <a:r>
              <a:rPr dirty="0" err="1"/>
              <a:t>ela</a:t>
            </a:r>
            <a:r>
              <a:rPr spc="15" dirty="0" err="1"/>
              <a:t>p</a:t>
            </a:r>
            <a:r>
              <a:rPr dirty="0" err="1"/>
              <a:t>a</a:t>
            </a:r>
            <a:r>
              <a:rPr dirty="0"/>
              <a:t>  </a:t>
            </a:r>
            <a:r>
              <a:rPr spc="-5" dirty="0" err="1"/>
              <a:t>sawit</a:t>
            </a:r>
            <a:r>
              <a:rPr lang="en-GB" spc="-5" dirty="0"/>
              <a:t> (</a:t>
            </a:r>
            <a:r>
              <a:rPr lang="en-GB" spc="-5" dirty="0" err="1"/>
              <a:t>limbah</a:t>
            </a:r>
            <a:r>
              <a:rPr lang="en-GB" spc="-5" dirty="0"/>
              <a:t> </a:t>
            </a:r>
            <a:r>
              <a:rPr lang="en-GB" spc="-5" dirty="0" err="1"/>
              <a:t>minyak</a:t>
            </a:r>
            <a:r>
              <a:rPr lang="en-GB" spc="-5" dirty="0"/>
              <a:t> inti </a:t>
            </a:r>
            <a:r>
              <a:rPr lang="en-GB" spc="-5" dirty="0" err="1"/>
              <a:t>sawit</a:t>
            </a:r>
            <a:r>
              <a:rPr lang="en-GB" spc="-5" dirty="0"/>
              <a:t>)</a:t>
            </a:r>
            <a:r>
              <a:rPr spc="-5" dirty="0"/>
              <a:t>,</a:t>
            </a:r>
            <a:r>
              <a:rPr spc="5" dirty="0"/>
              <a:t> </a:t>
            </a:r>
            <a:r>
              <a:rPr spc="-5" dirty="0"/>
              <a:t>produk</a:t>
            </a:r>
            <a:r>
              <a:rPr spc="-25" dirty="0"/>
              <a:t> </a:t>
            </a:r>
            <a:r>
              <a:rPr spc="-10" dirty="0"/>
              <a:t>kadaluarsa,</a:t>
            </a:r>
            <a:r>
              <a:rPr spc="-55" dirty="0"/>
              <a:t> </a:t>
            </a:r>
            <a:r>
              <a:rPr dirty="0"/>
              <a:t>dll.</a:t>
            </a:r>
            <a:endParaRPr lang="en-GB" dirty="0"/>
          </a:p>
          <a:p>
            <a:pPr marL="279400" marR="8255" indent="-266700">
              <a:spcBef>
                <a:spcPts val="600"/>
              </a:spcBef>
              <a:buSzPct val="96428"/>
              <a:buAutoNum type="arabicPeriod" startAt="2"/>
              <a:tabLst>
                <a:tab pos="284480" algn="l"/>
              </a:tabLst>
            </a:pPr>
            <a:r>
              <a:rPr spc="-5" dirty="0"/>
              <a:t>Maggot</a:t>
            </a:r>
            <a:r>
              <a:rPr spc="140" dirty="0"/>
              <a:t> </a:t>
            </a:r>
            <a:r>
              <a:rPr dirty="0"/>
              <a:t>bisa</a:t>
            </a:r>
            <a:r>
              <a:rPr spc="130" dirty="0"/>
              <a:t> </a:t>
            </a:r>
            <a:r>
              <a:rPr spc="-10" dirty="0"/>
              <a:t>diberikan</a:t>
            </a:r>
            <a:r>
              <a:rPr spc="140" dirty="0"/>
              <a:t> </a:t>
            </a:r>
            <a:r>
              <a:rPr spc="-15" dirty="0"/>
              <a:t>pakan</a:t>
            </a:r>
            <a:r>
              <a:rPr spc="140" dirty="0"/>
              <a:t> </a:t>
            </a:r>
            <a:r>
              <a:rPr spc="-35" dirty="0"/>
              <a:t>kotoran</a:t>
            </a:r>
            <a:r>
              <a:rPr spc="160" dirty="0"/>
              <a:t> </a:t>
            </a:r>
            <a:r>
              <a:rPr spc="-15" dirty="0"/>
              <a:t>hewan</a:t>
            </a:r>
            <a:r>
              <a:rPr spc="140" dirty="0"/>
              <a:t> </a:t>
            </a:r>
            <a:r>
              <a:rPr spc="-5" dirty="0"/>
              <a:t>seperti</a:t>
            </a:r>
            <a:r>
              <a:rPr spc="135" dirty="0"/>
              <a:t> </a:t>
            </a:r>
            <a:r>
              <a:rPr spc="-30" dirty="0"/>
              <a:t>kotoran</a:t>
            </a:r>
            <a:r>
              <a:rPr spc="160" dirty="0"/>
              <a:t> </a:t>
            </a:r>
            <a:r>
              <a:rPr spc="-5" dirty="0"/>
              <a:t>sapi,</a:t>
            </a:r>
            <a:r>
              <a:rPr spc="135" dirty="0"/>
              <a:t> </a:t>
            </a:r>
            <a:r>
              <a:rPr spc="-5" dirty="0"/>
              <a:t>kambing, </a:t>
            </a:r>
            <a:r>
              <a:rPr spc="-620" dirty="0"/>
              <a:t> </a:t>
            </a:r>
            <a:r>
              <a:rPr dirty="0"/>
              <a:t>buruh</a:t>
            </a:r>
            <a:r>
              <a:rPr spc="-5" dirty="0"/>
              <a:t> </a:t>
            </a:r>
            <a:r>
              <a:rPr dirty="0"/>
              <a:t>puyuh,</a:t>
            </a:r>
            <a:r>
              <a:rPr spc="-15" dirty="0"/>
              <a:t> </a:t>
            </a:r>
            <a:r>
              <a:rPr spc="-25" dirty="0"/>
              <a:t>ayam,</a:t>
            </a:r>
            <a:r>
              <a:rPr spc="5" dirty="0"/>
              <a:t> bebek,</a:t>
            </a:r>
            <a:r>
              <a:rPr spc="-50" dirty="0"/>
              <a:t> </a:t>
            </a:r>
            <a:r>
              <a:rPr dirty="0"/>
              <a:t>dll.</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7380" y="728980"/>
            <a:ext cx="10853420" cy="5621020"/>
          </a:xfrm>
          <a:custGeom>
            <a:avLst/>
            <a:gdLst/>
            <a:ahLst/>
            <a:cxnLst/>
            <a:rect l="l" t="t" r="r" b="b"/>
            <a:pathLst>
              <a:path w="10853420" h="5621020">
                <a:moveTo>
                  <a:pt x="10853420" y="0"/>
                </a:moveTo>
                <a:lnTo>
                  <a:pt x="0" y="0"/>
                </a:lnTo>
                <a:lnTo>
                  <a:pt x="0" y="5621020"/>
                </a:lnTo>
                <a:lnTo>
                  <a:pt x="10853420" y="5621020"/>
                </a:lnTo>
                <a:lnTo>
                  <a:pt x="10853420" y="0"/>
                </a:lnTo>
                <a:close/>
              </a:path>
            </a:pathLst>
          </a:custGeom>
          <a:solidFill>
            <a:srgbClr val="FFFFFF"/>
          </a:solidFill>
        </p:spPr>
        <p:txBody>
          <a:bodyPr wrap="square" lIns="0" tIns="0" rIns="0" bIns="0" rtlCol="0"/>
          <a:lstStyle/>
          <a:p>
            <a:endParaRPr/>
          </a:p>
        </p:txBody>
      </p:sp>
      <p:sp>
        <p:nvSpPr>
          <p:cNvPr id="3" name="object 3"/>
          <p:cNvSpPr txBox="1"/>
          <p:nvPr/>
        </p:nvSpPr>
        <p:spPr>
          <a:xfrm>
            <a:off x="614044" y="723518"/>
            <a:ext cx="10881995" cy="5409565"/>
          </a:xfrm>
          <a:prstGeom prst="rect">
            <a:avLst/>
          </a:prstGeom>
        </p:spPr>
        <p:txBody>
          <a:bodyPr vert="horz" wrap="square" lIns="0" tIns="11430" rIns="0" bIns="0" rtlCol="0">
            <a:spAutoFit/>
          </a:bodyPr>
          <a:lstStyle/>
          <a:p>
            <a:pPr marL="469265" marR="5080" indent="-457200" algn="just">
              <a:lnSpc>
                <a:spcPct val="110000"/>
              </a:lnSpc>
              <a:spcBef>
                <a:spcPts val="90"/>
              </a:spcBef>
              <a:buAutoNum type="arabicPeriod" startAt="5"/>
              <a:tabLst>
                <a:tab pos="469900" algn="l"/>
              </a:tabLst>
            </a:pPr>
            <a:r>
              <a:rPr sz="2400" spc="-10" dirty="0">
                <a:solidFill>
                  <a:srgbClr val="404040"/>
                </a:solidFill>
                <a:latin typeface="Calibri"/>
                <a:cs typeface="Calibri"/>
              </a:rPr>
              <a:t>Maggot </a:t>
            </a:r>
            <a:r>
              <a:rPr sz="2400" spc="-5" dirty="0">
                <a:solidFill>
                  <a:srgbClr val="404040"/>
                </a:solidFill>
                <a:latin typeface="Calibri"/>
                <a:cs typeface="Calibri"/>
              </a:rPr>
              <a:t>BSF bisa </a:t>
            </a:r>
            <a:r>
              <a:rPr sz="2400" dirty="0">
                <a:solidFill>
                  <a:srgbClr val="404040"/>
                </a:solidFill>
                <a:latin typeface="Calibri"/>
                <a:cs typeface="Calibri"/>
              </a:rPr>
              <a:t>membantu </a:t>
            </a:r>
            <a:r>
              <a:rPr sz="2400" spc="-10" dirty="0">
                <a:solidFill>
                  <a:srgbClr val="404040"/>
                </a:solidFill>
                <a:latin typeface="Calibri"/>
                <a:cs typeface="Calibri"/>
              </a:rPr>
              <a:t>untuk mengurangi </a:t>
            </a:r>
            <a:r>
              <a:rPr sz="2400" dirty="0">
                <a:solidFill>
                  <a:srgbClr val="404040"/>
                </a:solidFill>
                <a:latin typeface="Calibri"/>
                <a:cs typeface="Calibri"/>
              </a:rPr>
              <a:t>limbah </a:t>
            </a:r>
            <a:r>
              <a:rPr sz="2400" spc="-5" dirty="0">
                <a:solidFill>
                  <a:srgbClr val="404040"/>
                </a:solidFill>
                <a:latin typeface="Calibri"/>
                <a:cs typeface="Calibri"/>
              </a:rPr>
              <a:t>berupa </a:t>
            </a:r>
            <a:r>
              <a:rPr sz="2400" spc="-10" dirty="0">
                <a:solidFill>
                  <a:srgbClr val="404040"/>
                </a:solidFill>
                <a:latin typeface="Calibri"/>
                <a:cs typeface="Calibri"/>
              </a:rPr>
              <a:t>bangkai </a:t>
            </a:r>
            <a:r>
              <a:rPr sz="2400" spc="-15" dirty="0">
                <a:solidFill>
                  <a:srgbClr val="404040"/>
                </a:solidFill>
                <a:latin typeface="Calibri"/>
                <a:cs typeface="Calibri"/>
              </a:rPr>
              <a:t>yang </a:t>
            </a:r>
            <a:r>
              <a:rPr sz="2400" dirty="0">
                <a:solidFill>
                  <a:srgbClr val="404040"/>
                </a:solidFill>
                <a:latin typeface="Calibri"/>
                <a:cs typeface="Calibri"/>
              </a:rPr>
              <a:t>ada </a:t>
            </a:r>
            <a:r>
              <a:rPr sz="2400" spc="-5" dirty="0">
                <a:solidFill>
                  <a:srgbClr val="404040"/>
                </a:solidFill>
                <a:latin typeface="Calibri"/>
                <a:cs typeface="Calibri"/>
              </a:rPr>
              <a:t>di </a:t>
            </a:r>
            <a:r>
              <a:rPr sz="2400" dirty="0">
                <a:solidFill>
                  <a:srgbClr val="404040"/>
                </a:solidFill>
                <a:latin typeface="Calibri"/>
                <a:cs typeface="Calibri"/>
              </a:rPr>
              <a:t> </a:t>
            </a:r>
            <a:r>
              <a:rPr sz="2400" spc="-10" dirty="0">
                <a:solidFill>
                  <a:srgbClr val="404040"/>
                </a:solidFill>
                <a:latin typeface="Calibri"/>
                <a:cs typeface="Calibri"/>
              </a:rPr>
              <a:t>peternakan.</a:t>
            </a:r>
            <a:r>
              <a:rPr sz="2400" spc="-5" dirty="0">
                <a:solidFill>
                  <a:srgbClr val="404040"/>
                </a:solidFill>
                <a:latin typeface="Calibri"/>
                <a:cs typeface="Calibri"/>
              </a:rPr>
              <a:t> Misal</a:t>
            </a:r>
            <a:r>
              <a:rPr sz="2400" dirty="0">
                <a:solidFill>
                  <a:srgbClr val="404040"/>
                </a:solidFill>
                <a:latin typeface="Calibri"/>
                <a:cs typeface="Calibri"/>
              </a:rPr>
              <a:t> </a:t>
            </a:r>
            <a:r>
              <a:rPr sz="2400" spc="-5" dirty="0">
                <a:solidFill>
                  <a:srgbClr val="404040"/>
                </a:solidFill>
                <a:latin typeface="Calibri"/>
                <a:cs typeface="Calibri"/>
              </a:rPr>
              <a:t>di</a:t>
            </a:r>
            <a:r>
              <a:rPr sz="2400" dirty="0">
                <a:solidFill>
                  <a:srgbClr val="404040"/>
                </a:solidFill>
                <a:latin typeface="Calibri"/>
                <a:cs typeface="Calibri"/>
              </a:rPr>
              <a:t> </a:t>
            </a:r>
            <a:r>
              <a:rPr sz="2400" spc="-15" dirty="0">
                <a:solidFill>
                  <a:srgbClr val="404040"/>
                </a:solidFill>
                <a:latin typeface="Calibri"/>
                <a:cs typeface="Calibri"/>
              </a:rPr>
              <a:t>peternakan</a:t>
            </a:r>
            <a:r>
              <a:rPr sz="2400" spc="-10" dirty="0">
                <a:solidFill>
                  <a:srgbClr val="404040"/>
                </a:solidFill>
                <a:latin typeface="Calibri"/>
                <a:cs typeface="Calibri"/>
              </a:rPr>
              <a:t> </a:t>
            </a:r>
            <a:r>
              <a:rPr sz="2400" spc="-5" dirty="0">
                <a:solidFill>
                  <a:srgbClr val="404040"/>
                </a:solidFill>
                <a:latin typeface="Calibri"/>
                <a:cs typeface="Calibri"/>
              </a:rPr>
              <a:t>lele</a:t>
            </a:r>
            <a:r>
              <a:rPr sz="2400" dirty="0">
                <a:solidFill>
                  <a:srgbClr val="404040"/>
                </a:solidFill>
                <a:latin typeface="Calibri"/>
                <a:cs typeface="Calibri"/>
              </a:rPr>
              <a:t> </a:t>
            </a:r>
            <a:r>
              <a:rPr sz="2400" spc="-10" dirty="0">
                <a:solidFill>
                  <a:srgbClr val="404040"/>
                </a:solidFill>
                <a:latin typeface="Calibri"/>
                <a:cs typeface="Calibri"/>
              </a:rPr>
              <a:t>dan</a:t>
            </a:r>
            <a:r>
              <a:rPr sz="2400" spc="-5" dirty="0">
                <a:solidFill>
                  <a:srgbClr val="404040"/>
                </a:solidFill>
                <a:latin typeface="Calibri"/>
                <a:cs typeface="Calibri"/>
              </a:rPr>
              <a:t> </a:t>
            </a:r>
            <a:r>
              <a:rPr sz="2400" spc="-25" dirty="0">
                <a:solidFill>
                  <a:srgbClr val="404040"/>
                </a:solidFill>
                <a:latin typeface="Calibri"/>
                <a:cs typeface="Calibri"/>
              </a:rPr>
              <a:t>ayam,</a:t>
            </a:r>
            <a:r>
              <a:rPr sz="2400" spc="-20" dirty="0">
                <a:solidFill>
                  <a:srgbClr val="404040"/>
                </a:solidFill>
                <a:latin typeface="Calibri"/>
                <a:cs typeface="Calibri"/>
              </a:rPr>
              <a:t> </a:t>
            </a:r>
            <a:r>
              <a:rPr sz="2400" spc="-15" dirty="0">
                <a:solidFill>
                  <a:srgbClr val="404040"/>
                </a:solidFill>
                <a:latin typeface="Calibri"/>
                <a:cs typeface="Calibri"/>
              </a:rPr>
              <a:t>kematian</a:t>
            </a:r>
            <a:r>
              <a:rPr sz="2400" spc="-10" dirty="0">
                <a:solidFill>
                  <a:srgbClr val="404040"/>
                </a:solidFill>
                <a:latin typeface="Calibri"/>
                <a:cs typeface="Calibri"/>
              </a:rPr>
              <a:t> ternak</a:t>
            </a:r>
            <a:r>
              <a:rPr sz="2400" spc="-5" dirty="0">
                <a:solidFill>
                  <a:srgbClr val="404040"/>
                </a:solidFill>
                <a:latin typeface="Calibri"/>
                <a:cs typeface="Calibri"/>
              </a:rPr>
              <a:t> </a:t>
            </a:r>
            <a:r>
              <a:rPr sz="2400" spc="-10" dirty="0">
                <a:solidFill>
                  <a:srgbClr val="404040"/>
                </a:solidFill>
                <a:latin typeface="Calibri"/>
                <a:cs typeface="Calibri"/>
              </a:rPr>
              <a:t>tidak</a:t>
            </a:r>
            <a:r>
              <a:rPr sz="2400" spc="-5" dirty="0">
                <a:solidFill>
                  <a:srgbClr val="404040"/>
                </a:solidFill>
                <a:latin typeface="Calibri"/>
                <a:cs typeface="Calibri"/>
              </a:rPr>
              <a:t> </a:t>
            </a:r>
            <a:r>
              <a:rPr sz="2400" spc="-10" dirty="0">
                <a:solidFill>
                  <a:srgbClr val="404040"/>
                </a:solidFill>
                <a:latin typeface="Calibri"/>
                <a:cs typeface="Calibri"/>
              </a:rPr>
              <a:t>bisa </a:t>
            </a:r>
            <a:r>
              <a:rPr sz="2400" spc="-5" dirty="0">
                <a:solidFill>
                  <a:srgbClr val="404040"/>
                </a:solidFill>
                <a:latin typeface="Calibri"/>
                <a:cs typeface="Calibri"/>
              </a:rPr>
              <a:t> diprediksi,</a:t>
            </a:r>
            <a:r>
              <a:rPr sz="2400" dirty="0">
                <a:solidFill>
                  <a:srgbClr val="404040"/>
                </a:solidFill>
                <a:latin typeface="Calibri"/>
                <a:cs typeface="Calibri"/>
              </a:rPr>
              <a:t> </a:t>
            </a:r>
            <a:r>
              <a:rPr sz="2400" spc="-10" dirty="0">
                <a:solidFill>
                  <a:srgbClr val="404040"/>
                </a:solidFill>
                <a:latin typeface="Calibri"/>
                <a:cs typeface="Calibri"/>
              </a:rPr>
              <a:t>sehingga</a:t>
            </a:r>
            <a:r>
              <a:rPr sz="2400" spc="-5" dirty="0">
                <a:solidFill>
                  <a:srgbClr val="404040"/>
                </a:solidFill>
                <a:latin typeface="Calibri"/>
                <a:cs typeface="Calibri"/>
              </a:rPr>
              <a:t> </a:t>
            </a:r>
            <a:r>
              <a:rPr sz="2400" spc="-10" dirty="0">
                <a:solidFill>
                  <a:srgbClr val="404040"/>
                </a:solidFill>
                <a:latin typeface="Calibri"/>
                <a:cs typeface="Calibri"/>
              </a:rPr>
              <a:t>penumpukan</a:t>
            </a:r>
            <a:r>
              <a:rPr sz="2400" spc="-5" dirty="0">
                <a:solidFill>
                  <a:srgbClr val="404040"/>
                </a:solidFill>
                <a:latin typeface="Calibri"/>
                <a:cs typeface="Calibri"/>
              </a:rPr>
              <a:t> </a:t>
            </a:r>
            <a:r>
              <a:rPr sz="2400" spc="-15" dirty="0">
                <a:solidFill>
                  <a:srgbClr val="404040"/>
                </a:solidFill>
                <a:latin typeface="Calibri"/>
                <a:cs typeface="Calibri"/>
              </a:rPr>
              <a:t>bangkai</a:t>
            </a:r>
            <a:r>
              <a:rPr sz="2400" spc="-10" dirty="0">
                <a:solidFill>
                  <a:srgbClr val="404040"/>
                </a:solidFill>
                <a:latin typeface="Calibri"/>
                <a:cs typeface="Calibri"/>
              </a:rPr>
              <a:t> </a:t>
            </a:r>
            <a:r>
              <a:rPr sz="2400" spc="-15" dirty="0">
                <a:solidFill>
                  <a:srgbClr val="404040"/>
                </a:solidFill>
                <a:latin typeface="Calibri"/>
                <a:cs typeface="Calibri"/>
              </a:rPr>
              <a:t>akan</a:t>
            </a:r>
            <a:r>
              <a:rPr sz="2400" spc="-10" dirty="0">
                <a:solidFill>
                  <a:srgbClr val="404040"/>
                </a:solidFill>
                <a:latin typeface="Calibri"/>
                <a:cs typeface="Calibri"/>
              </a:rPr>
              <a:t> menimbulkan</a:t>
            </a:r>
            <a:r>
              <a:rPr sz="2400" spc="-5" dirty="0">
                <a:solidFill>
                  <a:srgbClr val="404040"/>
                </a:solidFill>
                <a:latin typeface="Calibri"/>
                <a:cs typeface="Calibri"/>
              </a:rPr>
              <a:t> polusi.</a:t>
            </a:r>
            <a:r>
              <a:rPr sz="2400" dirty="0">
                <a:solidFill>
                  <a:srgbClr val="404040"/>
                </a:solidFill>
                <a:latin typeface="Calibri"/>
                <a:cs typeface="Calibri"/>
              </a:rPr>
              <a:t> </a:t>
            </a:r>
            <a:r>
              <a:rPr sz="2400" spc="-10" dirty="0">
                <a:solidFill>
                  <a:srgbClr val="404040"/>
                </a:solidFill>
                <a:latin typeface="Calibri"/>
                <a:cs typeface="Calibri"/>
              </a:rPr>
              <a:t>Maggot </a:t>
            </a:r>
            <a:r>
              <a:rPr sz="2400" spc="-5" dirty="0">
                <a:solidFill>
                  <a:srgbClr val="404040"/>
                </a:solidFill>
                <a:latin typeface="Calibri"/>
                <a:cs typeface="Calibri"/>
              </a:rPr>
              <a:t> </a:t>
            </a:r>
            <a:r>
              <a:rPr sz="2400" spc="-15" dirty="0">
                <a:solidFill>
                  <a:srgbClr val="404040"/>
                </a:solidFill>
                <a:latin typeface="Calibri"/>
                <a:cs typeface="Calibri"/>
              </a:rPr>
              <a:t>mempunyai kemampuan </a:t>
            </a:r>
            <a:r>
              <a:rPr sz="2400" spc="-10" dirty="0">
                <a:solidFill>
                  <a:srgbClr val="404040"/>
                </a:solidFill>
                <a:latin typeface="Calibri"/>
                <a:cs typeface="Calibri"/>
              </a:rPr>
              <a:t>untuk mengurangi bangkai </a:t>
            </a:r>
            <a:r>
              <a:rPr sz="2400" dirty="0">
                <a:solidFill>
                  <a:srgbClr val="404040"/>
                </a:solidFill>
                <a:latin typeface="Calibri"/>
                <a:cs typeface="Calibri"/>
              </a:rPr>
              <a:t>tsb </a:t>
            </a:r>
            <a:r>
              <a:rPr sz="2400" spc="-5" dirty="0">
                <a:solidFill>
                  <a:srgbClr val="404040"/>
                </a:solidFill>
                <a:latin typeface="Calibri"/>
                <a:cs typeface="Calibri"/>
              </a:rPr>
              <a:t>dalam </a:t>
            </a:r>
            <a:r>
              <a:rPr sz="2400" spc="-10" dirty="0">
                <a:solidFill>
                  <a:srgbClr val="404040"/>
                </a:solidFill>
                <a:latin typeface="Calibri"/>
                <a:cs typeface="Calibri"/>
              </a:rPr>
              <a:t>waktu </a:t>
            </a:r>
            <a:r>
              <a:rPr sz="2400" spc="-15" dirty="0">
                <a:solidFill>
                  <a:srgbClr val="404040"/>
                </a:solidFill>
                <a:latin typeface="Calibri"/>
                <a:cs typeface="Calibri"/>
              </a:rPr>
              <a:t>yang </a:t>
            </a:r>
            <a:r>
              <a:rPr sz="2400" spc="-10" dirty="0">
                <a:solidFill>
                  <a:srgbClr val="404040"/>
                </a:solidFill>
                <a:latin typeface="Calibri"/>
                <a:cs typeface="Calibri"/>
              </a:rPr>
              <a:t>realatif </a:t>
            </a:r>
            <a:r>
              <a:rPr sz="2400" spc="-5" dirty="0">
                <a:solidFill>
                  <a:srgbClr val="404040"/>
                </a:solidFill>
                <a:latin typeface="Calibri"/>
                <a:cs typeface="Calibri"/>
              </a:rPr>
              <a:t> cepat. </a:t>
            </a:r>
            <a:r>
              <a:rPr sz="2400" spc="-15" dirty="0">
                <a:solidFill>
                  <a:srgbClr val="404040"/>
                </a:solidFill>
                <a:latin typeface="Calibri"/>
                <a:cs typeface="Calibri"/>
              </a:rPr>
              <a:t>Percobaan </a:t>
            </a:r>
            <a:r>
              <a:rPr sz="2400" spc="-10" dirty="0">
                <a:solidFill>
                  <a:srgbClr val="404040"/>
                </a:solidFill>
                <a:latin typeface="Calibri"/>
                <a:cs typeface="Calibri"/>
              </a:rPr>
              <a:t>yang </a:t>
            </a:r>
            <a:r>
              <a:rPr sz="2400" spc="-5" dirty="0">
                <a:solidFill>
                  <a:srgbClr val="404040"/>
                </a:solidFill>
                <a:latin typeface="Calibri"/>
                <a:cs typeface="Calibri"/>
              </a:rPr>
              <a:t>sudah </a:t>
            </a:r>
            <a:r>
              <a:rPr sz="2400" spc="-10" dirty="0">
                <a:solidFill>
                  <a:srgbClr val="404040"/>
                </a:solidFill>
                <a:latin typeface="Calibri"/>
                <a:cs typeface="Calibri"/>
              </a:rPr>
              <a:t>dilakukan </a:t>
            </a:r>
            <a:r>
              <a:rPr sz="2400" spc="-15" dirty="0">
                <a:solidFill>
                  <a:srgbClr val="404040"/>
                </a:solidFill>
                <a:latin typeface="Calibri"/>
                <a:cs typeface="Calibri"/>
              </a:rPr>
              <a:t>dengan </a:t>
            </a:r>
            <a:r>
              <a:rPr sz="2400" dirty="0">
                <a:solidFill>
                  <a:srgbClr val="404040"/>
                </a:solidFill>
                <a:latin typeface="Calibri"/>
                <a:cs typeface="Calibri"/>
              </a:rPr>
              <a:t>2 </a:t>
            </a:r>
            <a:r>
              <a:rPr sz="2400" spc="-20" dirty="0">
                <a:solidFill>
                  <a:srgbClr val="404040"/>
                </a:solidFill>
                <a:latin typeface="Calibri"/>
                <a:cs typeface="Calibri"/>
              </a:rPr>
              <a:t>ekor </a:t>
            </a:r>
            <a:r>
              <a:rPr sz="2400" spc="-15" dirty="0">
                <a:solidFill>
                  <a:srgbClr val="404040"/>
                </a:solidFill>
                <a:latin typeface="Calibri"/>
                <a:cs typeface="Calibri"/>
              </a:rPr>
              <a:t>ikan </a:t>
            </a:r>
            <a:r>
              <a:rPr sz="2400" dirty="0">
                <a:solidFill>
                  <a:srgbClr val="404040"/>
                </a:solidFill>
                <a:latin typeface="Calibri"/>
                <a:cs typeface="Calibri"/>
              </a:rPr>
              <a:t>nila </a:t>
            </a:r>
            <a:r>
              <a:rPr sz="2400" spc="-10" dirty="0">
                <a:solidFill>
                  <a:srgbClr val="404040"/>
                </a:solidFill>
                <a:latin typeface="Calibri"/>
                <a:cs typeface="Calibri"/>
              </a:rPr>
              <a:t>diberikan </a:t>
            </a:r>
            <a:r>
              <a:rPr sz="2400" spc="-40" dirty="0">
                <a:solidFill>
                  <a:srgbClr val="404040"/>
                </a:solidFill>
                <a:latin typeface="Calibri"/>
                <a:cs typeface="Calibri"/>
              </a:rPr>
              <a:t>ke </a:t>
            </a:r>
            <a:r>
              <a:rPr sz="2400" spc="-15" dirty="0">
                <a:solidFill>
                  <a:srgbClr val="404040"/>
                </a:solidFill>
                <a:latin typeface="Calibri"/>
                <a:cs typeface="Calibri"/>
              </a:rPr>
              <a:t>maggot </a:t>
            </a:r>
            <a:r>
              <a:rPr sz="2400" spc="-10" dirty="0">
                <a:solidFill>
                  <a:srgbClr val="404040"/>
                </a:solidFill>
                <a:latin typeface="Calibri"/>
                <a:cs typeface="Calibri"/>
              </a:rPr>
              <a:t> </a:t>
            </a:r>
            <a:r>
              <a:rPr sz="2400" spc="-20" dirty="0">
                <a:solidFill>
                  <a:srgbClr val="404040"/>
                </a:solidFill>
                <a:latin typeface="Calibri"/>
                <a:cs typeface="Calibri"/>
              </a:rPr>
              <a:t>sebanyak </a:t>
            </a:r>
            <a:r>
              <a:rPr sz="2400" dirty="0">
                <a:solidFill>
                  <a:srgbClr val="404040"/>
                </a:solidFill>
                <a:latin typeface="Calibri"/>
                <a:cs typeface="Calibri"/>
              </a:rPr>
              <a:t>¼ kg, </a:t>
            </a:r>
            <a:r>
              <a:rPr sz="2400" spc="-5" dirty="0">
                <a:solidFill>
                  <a:srgbClr val="404040"/>
                </a:solidFill>
                <a:latin typeface="Calibri"/>
                <a:cs typeface="Calibri"/>
              </a:rPr>
              <a:t>dalam </a:t>
            </a:r>
            <a:r>
              <a:rPr sz="2400" spc="-10" dirty="0">
                <a:solidFill>
                  <a:srgbClr val="404040"/>
                </a:solidFill>
                <a:latin typeface="Calibri"/>
                <a:cs typeface="Calibri"/>
              </a:rPr>
              <a:t>waktu 12 </a:t>
            </a:r>
            <a:r>
              <a:rPr sz="2400" spc="-5" dirty="0">
                <a:solidFill>
                  <a:srgbClr val="404040"/>
                </a:solidFill>
                <a:latin typeface="Calibri"/>
                <a:cs typeface="Calibri"/>
              </a:rPr>
              <a:t>jam </a:t>
            </a:r>
            <a:r>
              <a:rPr sz="2400" spc="-20" dirty="0">
                <a:solidFill>
                  <a:srgbClr val="404040"/>
                </a:solidFill>
                <a:latin typeface="Calibri"/>
                <a:cs typeface="Calibri"/>
              </a:rPr>
              <a:t>ikan </a:t>
            </a:r>
            <a:r>
              <a:rPr sz="2400" dirty="0">
                <a:solidFill>
                  <a:srgbClr val="404040"/>
                </a:solidFill>
                <a:latin typeface="Calibri"/>
                <a:cs typeface="Calibri"/>
              </a:rPr>
              <a:t>tsb </a:t>
            </a:r>
            <a:r>
              <a:rPr sz="2400" spc="-5" dirty="0">
                <a:solidFill>
                  <a:srgbClr val="404040"/>
                </a:solidFill>
                <a:latin typeface="Calibri"/>
                <a:cs typeface="Calibri"/>
              </a:rPr>
              <a:t>habis </a:t>
            </a:r>
            <a:r>
              <a:rPr sz="2400" spc="-10" dirty="0">
                <a:solidFill>
                  <a:srgbClr val="404040"/>
                </a:solidFill>
                <a:latin typeface="Calibri"/>
                <a:cs typeface="Calibri"/>
              </a:rPr>
              <a:t>tinggal tulang </a:t>
            </a:r>
            <a:r>
              <a:rPr sz="2400" spc="-5" dirty="0">
                <a:solidFill>
                  <a:srgbClr val="404040"/>
                </a:solidFill>
                <a:latin typeface="Calibri"/>
                <a:cs typeface="Calibri"/>
              </a:rPr>
              <a:t>dan </a:t>
            </a:r>
            <a:r>
              <a:rPr sz="2400" spc="-10" dirty="0">
                <a:solidFill>
                  <a:srgbClr val="404040"/>
                </a:solidFill>
                <a:latin typeface="Calibri"/>
                <a:cs typeface="Calibri"/>
              </a:rPr>
              <a:t>bagian yang </a:t>
            </a:r>
            <a:r>
              <a:rPr sz="2400" spc="-5" dirty="0">
                <a:solidFill>
                  <a:srgbClr val="404040"/>
                </a:solidFill>
                <a:latin typeface="Calibri"/>
                <a:cs typeface="Calibri"/>
              </a:rPr>
              <a:t> </a:t>
            </a:r>
            <a:r>
              <a:rPr sz="2400" spc="-25" dirty="0">
                <a:solidFill>
                  <a:srgbClr val="404040"/>
                </a:solidFill>
                <a:latin typeface="Calibri"/>
                <a:cs typeface="Calibri"/>
              </a:rPr>
              <a:t>keras</a:t>
            </a:r>
            <a:r>
              <a:rPr sz="2400" spc="-30" dirty="0">
                <a:solidFill>
                  <a:srgbClr val="404040"/>
                </a:solidFill>
                <a:latin typeface="Calibri"/>
                <a:cs typeface="Calibri"/>
              </a:rPr>
              <a:t> </a:t>
            </a:r>
            <a:r>
              <a:rPr sz="2400" spc="-10" dirty="0">
                <a:solidFill>
                  <a:srgbClr val="404040"/>
                </a:solidFill>
                <a:latin typeface="Calibri"/>
                <a:cs typeface="Calibri"/>
              </a:rPr>
              <a:t>saja.</a:t>
            </a:r>
            <a:endParaRPr sz="2400" dirty="0">
              <a:latin typeface="Calibri"/>
              <a:cs typeface="Calibri"/>
            </a:endParaRPr>
          </a:p>
          <a:p>
            <a:pPr marL="469265" marR="5080" indent="-457200" algn="just">
              <a:lnSpc>
                <a:spcPct val="109800"/>
              </a:lnSpc>
              <a:spcBef>
                <a:spcPts val="620"/>
              </a:spcBef>
              <a:buAutoNum type="arabicPeriod" startAt="5"/>
              <a:tabLst>
                <a:tab pos="469900" algn="l"/>
              </a:tabLst>
            </a:pPr>
            <a:r>
              <a:rPr sz="2400" spc="-10" dirty="0">
                <a:solidFill>
                  <a:srgbClr val="404040"/>
                </a:solidFill>
                <a:latin typeface="Calibri"/>
                <a:cs typeface="Calibri"/>
              </a:rPr>
              <a:t>Beberapa </a:t>
            </a:r>
            <a:r>
              <a:rPr sz="2400" spc="-5" dirty="0">
                <a:solidFill>
                  <a:srgbClr val="404040"/>
                </a:solidFill>
                <a:latin typeface="Calibri"/>
                <a:cs typeface="Calibri"/>
              </a:rPr>
              <a:t>jenis sampah </a:t>
            </a:r>
            <a:r>
              <a:rPr sz="2400" spc="-20" dirty="0">
                <a:solidFill>
                  <a:srgbClr val="404040"/>
                </a:solidFill>
                <a:latin typeface="Calibri"/>
                <a:cs typeface="Calibri"/>
              </a:rPr>
              <a:t>yang </a:t>
            </a:r>
            <a:r>
              <a:rPr sz="2400" spc="-5" dirty="0">
                <a:solidFill>
                  <a:srgbClr val="404040"/>
                </a:solidFill>
                <a:latin typeface="Calibri"/>
                <a:cs typeface="Calibri"/>
              </a:rPr>
              <a:t>bisa </a:t>
            </a:r>
            <a:r>
              <a:rPr sz="2400" spc="-10" dirty="0">
                <a:solidFill>
                  <a:srgbClr val="404040"/>
                </a:solidFill>
                <a:latin typeface="Calibri"/>
                <a:cs typeface="Calibri"/>
              </a:rPr>
              <a:t>digunakan sebagai campuran </a:t>
            </a:r>
            <a:r>
              <a:rPr sz="2400" dirty="0">
                <a:solidFill>
                  <a:srgbClr val="404040"/>
                </a:solidFill>
                <a:latin typeface="Calibri"/>
                <a:cs typeface="Calibri"/>
              </a:rPr>
              <a:t>media </a:t>
            </a:r>
            <a:r>
              <a:rPr sz="2400" spc="-20" dirty="0">
                <a:solidFill>
                  <a:srgbClr val="404040"/>
                </a:solidFill>
                <a:latin typeface="Calibri"/>
                <a:cs typeface="Calibri"/>
              </a:rPr>
              <a:t>antara </a:t>
            </a:r>
            <a:r>
              <a:rPr sz="2400" dirty="0">
                <a:solidFill>
                  <a:srgbClr val="404040"/>
                </a:solidFill>
                <a:latin typeface="Calibri"/>
                <a:cs typeface="Calibri"/>
              </a:rPr>
              <a:t>lain </a:t>
            </a:r>
            <a:r>
              <a:rPr sz="2400" spc="5" dirty="0">
                <a:solidFill>
                  <a:srgbClr val="404040"/>
                </a:solidFill>
                <a:latin typeface="Calibri"/>
                <a:cs typeface="Calibri"/>
              </a:rPr>
              <a:t> </a:t>
            </a:r>
            <a:r>
              <a:rPr sz="2400" spc="-5" dirty="0">
                <a:solidFill>
                  <a:srgbClr val="404040"/>
                </a:solidFill>
                <a:latin typeface="Calibri"/>
                <a:cs typeface="Calibri"/>
              </a:rPr>
              <a:t>ampas</a:t>
            </a:r>
            <a:r>
              <a:rPr sz="2400" dirty="0">
                <a:solidFill>
                  <a:srgbClr val="404040"/>
                </a:solidFill>
                <a:latin typeface="Calibri"/>
                <a:cs typeface="Calibri"/>
              </a:rPr>
              <a:t> </a:t>
            </a:r>
            <a:r>
              <a:rPr sz="2400" spc="-15" dirty="0">
                <a:solidFill>
                  <a:srgbClr val="404040"/>
                </a:solidFill>
                <a:latin typeface="Calibri"/>
                <a:cs typeface="Calibri"/>
              </a:rPr>
              <a:t>kelapa,</a:t>
            </a:r>
            <a:r>
              <a:rPr sz="2400" spc="-10" dirty="0">
                <a:solidFill>
                  <a:srgbClr val="404040"/>
                </a:solidFill>
                <a:latin typeface="Calibri"/>
                <a:cs typeface="Calibri"/>
              </a:rPr>
              <a:t> </a:t>
            </a:r>
            <a:r>
              <a:rPr sz="2400" spc="-5" dirty="0">
                <a:solidFill>
                  <a:srgbClr val="404040"/>
                </a:solidFill>
                <a:latin typeface="Calibri"/>
                <a:cs typeface="Calibri"/>
              </a:rPr>
              <a:t>serbuk</a:t>
            </a:r>
            <a:r>
              <a:rPr sz="2400" dirty="0">
                <a:solidFill>
                  <a:srgbClr val="404040"/>
                </a:solidFill>
                <a:latin typeface="Calibri"/>
                <a:cs typeface="Calibri"/>
              </a:rPr>
              <a:t> </a:t>
            </a:r>
            <a:r>
              <a:rPr sz="2400" spc="-20" dirty="0">
                <a:solidFill>
                  <a:srgbClr val="404040"/>
                </a:solidFill>
                <a:latin typeface="Calibri"/>
                <a:cs typeface="Calibri"/>
              </a:rPr>
              <a:t>gergaji</a:t>
            </a:r>
            <a:r>
              <a:rPr sz="2400" spc="-15" dirty="0">
                <a:solidFill>
                  <a:srgbClr val="404040"/>
                </a:solidFill>
                <a:latin typeface="Calibri"/>
                <a:cs typeface="Calibri"/>
              </a:rPr>
              <a:t> </a:t>
            </a:r>
            <a:r>
              <a:rPr sz="2400" dirty="0">
                <a:solidFill>
                  <a:srgbClr val="404040"/>
                </a:solidFill>
                <a:latin typeface="Calibri"/>
                <a:cs typeface="Calibri"/>
              </a:rPr>
              <a:t>+</a:t>
            </a:r>
            <a:r>
              <a:rPr sz="2400" spc="5" dirty="0">
                <a:solidFill>
                  <a:srgbClr val="404040"/>
                </a:solidFill>
                <a:latin typeface="Calibri"/>
                <a:cs typeface="Calibri"/>
              </a:rPr>
              <a:t> </a:t>
            </a:r>
            <a:r>
              <a:rPr sz="2400" spc="-30" dirty="0">
                <a:solidFill>
                  <a:srgbClr val="404040"/>
                </a:solidFill>
                <a:latin typeface="Calibri"/>
                <a:cs typeface="Calibri"/>
              </a:rPr>
              <a:t>kotoran</a:t>
            </a:r>
            <a:r>
              <a:rPr sz="2400" spc="-25" dirty="0">
                <a:solidFill>
                  <a:srgbClr val="404040"/>
                </a:solidFill>
                <a:latin typeface="Calibri"/>
                <a:cs typeface="Calibri"/>
              </a:rPr>
              <a:t> </a:t>
            </a:r>
            <a:r>
              <a:rPr sz="2400" spc="-5" dirty="0">
                <a:solidFill>
                  <a:srgbClr val="404040"/>
                </a:solidFill>
                <a:latin typeface="Calibri"/>
                <a:cs typeface="Calibri"/>
              </a:rPr>
              <a:t>sapi.</a:t>
            </a:r>
            <a:r>
              <a:rPr sz="2400" dirty="0">
                <a:solidFill>
                  <a:srgbClr val="404040"/>
                </a:solidFill>
                <a:latin typeface="Calibri"/>
                <a:cs typeface="Calibri"/>
              </a:rPr>
              <a:t> Media</a:t>
            </a:r>
            <a:r>
              <a:rPr sz="2400" spc="5" dirty="0">
                <a:solidFill>
                  <a:srgbClr val="404040"/>
                </a:solidFill>
                <a:latin typeface="Calibri"/>
                <a:cs typeface="Calibri"/>
              </a:rPr>
              <a:t> </a:t>
            </a:r>
            <a:r>
              <a:rPr sz="2400" spc="-15" dirty="0">
                <a:solidFill>
                  <a:srgbClr val="404040"/>
                </a:solidFill>
                <a:latin typeface="Calibri"/>
                <a:cs typeface="Calibri"/>
              </a:rPr>
              <a:t>campuran</a:t>
            </a:r>
            <a:r>
              <a:rPr sz="2400" spc="-10" dirty="0">
                <a:solidFill>
                  <a:srgbClr val="404040"/>
                </a:solidFill>
                <a:latin typeface="Calibri"/>
                <a:cs typeface="Calibri"/>
              </a:rPr>
              <a:t> tersebut</a:t>
            </a:r>
            <a:r>
              <a:rPr sz="2400" spc="-5" dirty="0">
                <a:solidFill>
                  <a:srgbClr val="404040"/>
                </a:solidFill>
                <a:latin typeface="Calibri"/>
                <a:cs typeface="Calibri"/>
              </a:rPr>
              <a:t> </a:t>
            </a:r>
            <a:r>
              <a:rPr sz="2400" spc="-10" dirty="0">
                <a:solidFill>
                  <a:srgbClr val="404040"/>
                </a:solidFill>
                <a:latin typeface="Calibri"/>
                <a:cs typeface="Calibri"/>
              </a:rPr>
              <a:t>bisa </a:t>
            </a:r>
            <a:r>
              <a:rPr sz="2400" spc="-5" dirty="0">
                <a:solidFill>
                  <a:srgbClr val="404040"/>
                </a:solidFill>
                <a:latin typeface="Calibri"/>
                <a:cs typeface="Calibri"/>
              </a:rPr>
              <a:t> </a:t>
            </a:r>
            <a:r>
              <a:rPr sz="2400" spc="-15" dirty="0">
                <a:solidFill>
                  <a:srgbClr val="404040"/>
                </a:solidFill>
                <a:latin typeface="Calibri"/>
                <a:cs typeface="Calibri"/>
              </a:rPr>
              <a:t>dimanfaatkan</a:t>
            </a:r>
            <a:r>
              <a:rPr sz="2400" dirty="0">
                <a:solidFill>
                  <a:srgbClr val="404040"/>
                </a:solidFill>
                <a:latin typeface="Calibri"/>
                <a:cs typeface="Calibri"/>
              </a:rPr>
              <a:t> </a:t>
            </a:r>
            <a:r>
              <a:rPr sz="2400" spc="-10" dirty="0">
                <a:solidFill>
                  <a:srgbClr val="404040"/>
                </a:solidFill>
                <a:latin typeface="Calibri"/>
                <a:cs typeface="Calibri"/>
              </a:rPr>
              <a:t>untuk</a:t>
            </a:r>
            <a:r>
              <a:rPr sz="2400" dirty="0">
                <a:solidFill>
                  <a:srgbClr val="404040"/>
                </a:solidFill>
                <a:latin typeface="Calibri"/>
                <a:cs typeface="Calibri"/>
              </a:rPr>
              <a:t> </a:t>
            </a:r>
            <a:r>
              <a:rPr sz="2400" spc="-15" dirty="0">
                <a:solidFill>
                  <a:srgbClr val="404040"/>
                </a:solidFill>
                <a:latin typeface="Calibri"/>
                <a:cs typeface="Calibri"/>
              </a:rPr>
              <a:t>menyerap</a:t>
            </a:r>
            <a:r>
              <a:rPr sz="2400" spc="-25" dirty="0">
                <a:solidFill>
                  <a:srgbClr val="404040"/>
                </a:solidFill>
                <a:latin typeface="Calibri"/>
                <a:cs typeface="Calibri"/>
              </a:rPr>
              <a:t> </a:t>
            </a:r>
            <a:r>
              <a:rPr sz="2400" spc="-15" dirty="0">
                <a:solidFill>
                  <a:srgbClr val="404040"/>
                </a:solidFill>
                <a:latin typeface="Calibri"/>
                <a:cs typeface="Calibri"/>
              </a:rPr>
              <a:t>kadar</a:t>
            </a:r>
            <a:r>
              <a:rPr sz="2400" spc="5" dirty="0">
                <a:solidFill>
                  <a:srgbClr val="404040"/>
                </a:solidFill>
                <a:latin typeface="Calibri"/>
                <a:cs typeface="Calibri"/>
              </a:rPr>
              <a:t> </a:t>
            </a:r>
            <a:r>
              <a:rPr sz="2400" spc="-5" dirty="0">
                <a:solidFill>
                  <a:srgbClr val="404040"/>
                </a:solidFill>
                <a:latin typeface="Calibri"/>
                <a:cs typeface="Calibri"/>
              </a:rPr>
              <a:t>air</a:t>
            </a:r>
            <a:r>
              <a:rPr sz="2400" dirty="0">
                <a:solidFill>
                  <a:srgbClr val="404040"/>
                </a:solidFill>
                <a:latin typeface="Calibri"/>
                <a:cs typeface="Calibri"/>
              </a:rPr>
              <a:t> berlebih</a:t>
            </a:r>
            <a:r>
              <a:rPr sz="2400" spc="-15" dirty="0">
                <a:solidFill>
                  <a:srgbClr val="404040"/>
                </a:solidFill>
                <a:latin typeface="Calibri"/>
                <a:cs typeface="Calibri"/>
              </a:rPr>
              <a:t> </a:t>
            </a:r>
            <a:r>
              <a:rPr sz="2400" spc="-10" dirty="0">
                <a:solidFill>
                  <a:srgbClr val="404040"/>
                </a:solidFill>
                <a:latin typeface="Calibri"/>
                <a:cs typeface="Calibri"/>
              </a:rPr>
              <a:t>sehingga</a:t>
            </a:r>
            <a:r>
              <a:rPr sz="2400" spc="15" dirty="0">
                <a:solidFill>
                  <a:srgbClr val="404040"/>
                </a:solidFill>
                <a:latin typeface="Calibri"/>
                <a:cs typeface="Calibri"/>
              </a:rPr>
              <a:t> </a:t>
            </a:r>
            <a:r>
              <a:rPr sz="2400" dirty="0">
                <a:solidFill>
                  <a:srgbClr val="404040"/>
                </a:solidFill>
                <a:latin typeface="Calibri"/>
                <a:cs typeface="Calibri"/>
              </a:rPr>
              <a:t>media</a:t>
            </a:r>
            <a:r>
              <a:rPr sz="2400" spc="-25" dirty="0">
                <a:solidFill>
                  <a:srgbClr val="404040"/>
                </a:solidFill>
                <a:latin typeface="Calibri"/>
                <a:cs typeface="Calibri"/>
              </a:rPr>
              <a:t> </a:t>
            </a:r>
            <a:r>
              <a:rPr sz="2400" spc="-5" dirty="0">
                <a:solidFill>
                  <a:srgbClr val="404040"/>
                </a:solidFill>
                <a:latin typeface="Calibri"/>
                <a:cs typeface="Calibri"/>
              </a:rPr>
              <a:t>bisa </a:t>
            </a:r>
            <a:r>
              <a:rPr sz="2400" spc="-10" dirty="0">
                <a:solidFill>
                  <a:srgbClr val="404040"/>
                </a:solidFill>
                <a:latin typeface="Calibri"/>
                <a:cs typeface="Calibri"/>
              </a:rPr>
              <a:t>remah;</a:t>
            </a:r>
            <a:endParaRPr sz="2400" dirty="0">
              <a:latin typeface="Calibri"/>
              <a:cs typeface="Calibri"/>
            </a:endParaRPr>
          </a:p>
          <a:p>
            <a:pPr marL="469265" marR="5715" indent="-457200" algn="just">
              <a:lnSpc>
                <a:spcPct val="110100"/>
              </a:lnSpc>
              <a:spcBef>
                <a:spcPts val="610"/>
              </a:spcBef>
              <a:buAutoNum type="arabicPeriod" startAt="5"/>
              <a:tabLst>
                <a:tab pos="469900" algn="l"/>
              </a:tabLst>
            </a:pPr>
            <a:r>
              <a:rPr sz="2400" spc="-10" dirty="0">
                <a:solidFill>
                  <a:srgbClr val="404040"/>
                </a:solidFill>
                <a:latin typeface="Calibri"/>
                <a:cs typeface="Calibri"/>
              </a:rPr>
              <a:t>Penggunaan</a:t>
            </a:r>
            <a:r>
              <a:rPr sz="2400" spc="-5" dirty="0">
                <a:solidFill>
                  <a:srgbClr val="404040"/>
                </a:solidFill>
                <a:latin typeface="Calibri"/>
                <a:cs typeface="Calibri"/>
              </a:rPr>
              <a:t> sampah</a:t>
            </a:r>
            <a:r>
              <a:rPr sz="2400" dirty="0">
                <a:solidFill>
                  <a:srgbClr val="404040"/>
                </a:solidFill>
                <a:latin typeface="Calibri"/>
                <a:cs typeface="Calibri"/>
              </a:rPr>
              <a:t> </a:t>
            </a:r>
            <a:r>
              <a:rPr sz="2400" spc="-15" dirty="0">
                <a:solidFill>
                  <a:srgbClr val="404040"/>
                </a:solidFill>
                <a:latin typeface="Calibri"/>
                <a:cs typeface="Calibri"/>
              </a:rPr>
              <a:t>yang</a:t>
            </a:r>
            <a:r>
              <a:rPr sz="2400" spc="-10" dirty="0">
                <a:solidFill>
                  <a:srgbClr val="404040"/>
                </a:solidFill>
                <a:latin typeface="Calibri"/>
                <a:cs typeface="Calibri"/>
              </a:rPr>
              <a:t> </a:t>
            </a:r>
            <a:r>
              <a:rPr sz="2400" spc="-5" dirty="0">
                <a:solidFill>
                  <a:srgbClr val="404040"/>
                </a:solidFill>
                <a:latin typeface="Calibri"/>
                <a:cs typeface="Calibri"/>
              </a:rPr>
              <a:t>menimbulkan</a:t>
            </a:r>
            <a:r>
              <a:rPr sz="2400" dirty="0">
                <a:solidFill>
                  <a:srgbClr val="404040"/>
                </a:solidFill>
                <a:latin typeface="Calibri"/>
                <a:cs typeface="Calibri"/>
              </a:rPr>
              <a:t> </a:t>
            </a:r>
            <a:r>
              <a:rPr sz="2400" spc="-10" dirty="0">
                <a:solidFill>
                  <a:srgbClr val="404040"/>
                </a:solidFill>
                <a:latin typeface="Calibri"/>
                <a:cs typeface="Calibri"/>
              </a:rPr>
              <a:t>bau</a:t>
            </a:r>
            <a:r>
              <a:rPr sz="2400" spc="-5" dirty="0">
                <a:solidFill>
                  <a:srgbClr val="404040"/>
                </a:solidFill>
                <a:latin typeface="Calibri"/>
                <a:cs typeface="Calibri"/>
              </a:rPr>
              <a:t> </a:t>
            </a:r>
            <a:r>
              <a:rPr sz="2400" spc="-15" dirty="0">
                <a:solidFill>
                  <a:srgbClr val="404040"/>
                </a:solidFill>
                <a:latin typeface="Calibri"/>
                <a:cs typeface="Calibri"/>
              </a:rPr>
              <a:t>sebaiknya</a:t>
            </a:r>
            <a:r>
              <a:rPr sz="2400" spc="-10" dirty="0">
                <a:solidFill>
                  <a:srgbClr val="404040"/>
                </a:solidFill>
                <a:latin typeface="Calibri"/>
                <a:cs typeface="Calibri"/>
              </a:rPr>
              <a:t> digunaan</a:t>
            </a:r>
            <a:r>
              <a:rPr sz="2400" spc="-5" dirty="0">
                <a:solidFill>
                  <a:srgbClr val="404040"/>
                </a:solidFill>
                <a:latin typeface="Calibri"/>
                <a:cs typeface="Calibri"/>
              </a:rPr>
              <a:t> </a:t>
            </a:r>
            <a:r>
              <a:rPr sz="2400" spc="-10" dirty="0">
                <a:solidFill>
                  <a:srgbClr val="404040"/>
                </a:solidFill>
                <a:latin typeface="Calibri"/>
                <a:cs typeface="Calibri"/>
              </a:rPr>
              <a:t>jika</a:t>
            </a:r>
            <a:r>
              <a:rPr sz="2400" spc="-5" dirty="0">
                <a:solidFill>
                  <a:srgbClr val="404040"/>
                </a:solidFill>
                <a:latin typeface="Calibri"/>
                <a:cs typeface="Calibri"/>
              </a:rPr>
              <a:t> jauh</a:t>
            </a:r>
            <a:r>
              <a:rPr sz="2400" dirty="0">
                <a:solidFill>
                  <a:srgbClr val="404040"/>
                </a:solidFill>
                <a:latin typeface="Calibri"/>
                <a:cs typeface="Calibri"/>
              </a:rPr>
              <a:t> </a:t>
            </a:r>
            <a:r>
              <a:rPr sz="2400" spc="-10" dirty="0">
                <a:solidFill>
                  <a:srgbClr val="404040"/>
                </a:solidFill>
                <a:latin typeface="Calibri"/>
                <a:cs typeface="Calibri"/>
              </a:rPr>
              <a:t>dari </a:t>
            </a:r>
            <a:r>
              <a:rPr sz="2400" spc="-5" dirty="0">
                <a:solidFill>
                  <a:srgbClr val="404040"/>
                </a:solidFill>
                <a:latin typeface="Calibri"/>
                <a:cs typeface="Calibri"/>
              </a:rPr>
              <a:t> pemukiman</a:t>
            </a:r>
            <a:r>
              <a:rPr sz="2400" dirty="0">
                <a:solidFill>
                  <a:srgbClr val="404040"/>
                </a:solidFill>
                <a:latin typeface="Calibri"/>
                <a:cs typeface="Calibri"/>
              </a:rPr>
              <a:t> </a:t>
            </a:r>
            <a:r>
              <a:rPr sz="2400" spc="-25" dirty="0">
                <a:solidFill>
                  <a:srgbClr val="404040"/>
                </a:solidFill>
                <a:latin typeface="Calibri"/>
                <a:cs typeface="Calibri"/>
              </a:rPr>
              <a:t>warga.</a:t>
            </a:r>
            <a:r>
              <a:rPr sz="2400" spc="-20" dirty="0">
                <a:solidFill>
                  <a:srgbClr val="404040"/>
                </a:solidFill>
                <a:latin typeface="Calibri"/>
                <a:cs typeface="Calibri"/>
              </a:rPr>
              <a:t> </a:t>
            </a:r>
            <a:r>
              <a:rPr sz="2400" spc="-15" dirty="0">
                <a:solidFill>
                  <a:srgbClr val="404040"/>
                </a:solidFill>
                <a:latin typeface="Calibri"/>
                <a:cs typeface="Calibri"/>
              </a:rPr>
              <a:t>Contoh</a:t>
            </a:r>
            <a:r>
              <a:rPr sz="2400" spc="-10" dirty="0">
                <a:solidFill>
                  <a:srgbClr val="404040"/>
                </a:solidFill>
                <a:latin typeface="Calibri"/>
                <a:cs typeface="Calibri"/>
              </a:rPr>
              <a:t> </a:t>
            </a:r>
            <a:r>
              <a:rPr sz="2400" spc="-5" dirty="0">
                <a:solidFill>
                  <a:srgbClr val="404040"/>
                </a:solidFill>
                <a:latin typeface="Calibri"/>
                <a:cs typeface="Calibri"/>
              </a:rPr>
              <a:t>sampah</a:t>
            </a:r>
            <a:r>
              <a:rPr sz="2400" dirty="0">
                <a:solidFill>
                  <a:srgbClr val="404040"/>
                </a:solidFill>
                <a:latin typeface="Calibri"/>
                <a:cs typeface="Calibri"/>
              </a:rPr>
              <a:t> </a:t>
            </a:r>
            <a:r>
              <a:rPr sz="2400" spc="-10" dirty="0">
                <a:solidFill>
                  <a:srgbClr val="404040"/>
                </a:solidFill>
                <a:latin typeface="Calibri"/>
                <a:cs typeface="Calibri"/>
              </a:rPr>
              <a:t>yang</a:t>
            </a:r>
            <a:r>
              <a:rPr sz="2400" spc="-5" dirty="0">
                <a:solidFill>
                  <a:srgbClr val="404040"/>
                </a:solidFill>
                <a:latin typeface="Calibri"/>
                <a:cs typeface="Calibri"/>
              </a:rPr>
              <a:t> menimbulkan</a:t>
            </a:r>
            <a:r>
              <a:rPr sz="2400" dirty="0">
                <a:solidFill>
                  <a:srgbClr val="404040"/>
                </a:solidFill>
                <a:latin typeface="Calibri"/>
                <a:cs typeface="Calibri"/>
              </a:rPr>
              <a:t> </a:t>
            </a:r>
            <a:r>
              <a:rPr sz="2400" spc="-10" dirty="0">
                <a:solidFill>
                  <a:srgbClr val="404040"/>
                </a:solidFill>
                <a:latin typeface="Calibri"/>
                <a:cs typeface="Calibri"/>
              </a:rPr>
              <a:t>bau</a:t>
            </a:r>
            <a:r>
              <a:rPr sz="2400" spc="-5" dirty="0">
                <a:solidFill>
                  <a:srgbClr val="404040"/>
                </a:solidFill>
                <a:latin typeface="Calibri"/>
                <a:cs typeface="Calibri"/>
              </a:rPr>
              <a:t> </a:t>
            </a:r>
            <a:r>
              <a:rPr sz="2400" spc="-10" dirty="0">
                <a:solidFill>
                  <a:srgbClr val="404040"/>
                </a:solidFill>
                <a:latin typeface="Calibri"/>
                <a:cs typeface="Calibri"/>
              </a:rPr>
              <a:t>adalah</a:t>
            </a:r>
            <a:r>
              <a:rPr sz="2400" spc="-5" dirty="0">
                <a:solidFill>
                  <a:srgbClr val="404040"/>
                </a:solidFill>
                <a:latin typeface="Calibri"/>
                <a:cs typeface="Calibri"/>
              </a:rPr>
              <a:t> </a:t>
            </a:r>
            <a:r>
              <a:rPr sz="2400" spc="-25" dirty="0">
                <a:solidFill>
                  <a:srgbClr val="404040"/>
                </a:solidFill>
                <a:latin typeface="Calibri"/>
                <a:cs typeface="Calibri"/>
              </a:rPr>
              <a:t>kotoran</a:t>
            </a:r>
            <a:r>
              <a:rPr sz="2400" spc="-20" dirty="0">
                <a:solidFill>
                  <a:srgbClr val="404040"/>
                </a:solidFill>
                <a:latin typeface="Calibri"/>
                <a:cs typeface="Calibri"/>
              </a:rPr>
              <a:t> </a:t>
            </a:r>
            <a:r>
              <a:rPr sz="2400" dirty="0">
                <a:solidFill>
                  <a:srgbClr val="404040"/>
                </a:solidFill>
                <a:latin typeface="Calibri"/>
                <a:cs typeface="Calibri"/>
              </a:rPr>
              <a:t>dan </a:t>
            </a:r>
            <a:r>
              <a:rPr sz="2400" spc="-530" dirty="0">
                <a:solidFill>
                  <a:srgbClr val="404040"/>
                </a:solidFill>
                <a:latin typeface="Calibri"/>
                <a:cs typeface="Calibri"/>
              </a:rPr>
              <a:t> </a:t>
            </a:r>
            <a:r>
              <a:rPr sz="2400" spc="-15" dirty="0">
                <a:solidFill>
                  <a:srgbClr val="404040"/>
                </a:solidFill>
                <a:latin typeface="Calibri"/>
                <a:cs typeface="Calibri"/>
              </a:rPr>
              <a:t>bangkai</a:t>
            </a:r>
            <a:r>
              <a:rPr sz="2400" dirty="0">
                <a:solidFill>
                  <a:srgbClr val="404040"/>
                </a:solidFill>
                <a:latin typeface="Calibri"/>
                <a:cs typeface="Calibri"/>
              </a:rPr>
              <a:t> </a:t>
            </a:r>
            <a:r>
              <a:rPr sz="2400" spc="-10" dirty="0">
                <a:solidFill>
                  <a:srgbClr val="404040"/>
                </a:solidFill>
                <a:latin typeface="Calibri"/>
                <a:cs typeface="Calibri"/>
              </a:rPr>
              <a:t>hewan.</a:t>
            </a:r>
            <a:endParaRPr sz="24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6550924" y="685800"/>
            <a:ext cx="4920019" cy="2021553"/>
          </a:xfrm>
          <a:prstGeom prst="rect">
            <a:avLst/>
          </a:prstGeom>
        </p:spPr>
        <p:txBody>
          <a:bodyPr vert="horz" lIns="91440" tIns="45720" rIns="91440" bIns="45720" rtlCol="0" anchor="ctr">
            <a:normAutofit/>
          </a:bodyPr>
          <a:lstStyle/>
          <a:p>
            <a:pPr marL="12700"/>
            <a:r>
              <a:rPr lang="en-US" sz="4600" spc="-50">
                <a:solidFill>
                  <a:schemeClr val="tx1"/>
                </a:solidFill>
              </a:rPr>
              <a:t>2.1.</a:t>
            </a:r>
            <a:r>
              <a:rPr lang="en-US" sz="4600" spc="-170">
                <a:solidFill>
                  <a:schemeClr val="tx1"/>
                </a:solidFill>
              </a:rPr>
              <a:t> </a:t>
            </a:r>
            <a:r>
              <a:rPr lang="en-US" sz="4600" spc="-75">
                <a:solidFill>
                  <a:schemeClr val="tx1"/>
                </a:solidFill>
              </a:rPr>
              <a:t>Pengolahan</a:t>
            </a:r>
            <a:r>
              <a:rPr lang="en-US" sz="4600" spc="-200">
                <a:solidFill>
                  <a:schemeClr val="tx1"/>
                </a:solidFill>
              </a:rPr>
              <a:t> </a:t>
            </a:r>
            <a:r>
              <a:rPr lang="en-US" sz="4600" spc="-60">
                <a:solidFill>
                  <a:schemeClr val="tx1"/>
                </a:solidFill>
              </a:rPr>
              <a:t>Sampah</a:t>
            </a:r>
            <a:r>
              <a:rPr lang="en-US" sz="4600" spc="-195">
                <a:solidFill>
                  <a:schemeClr val="tx1"/>
                </a:solidFill>
              </a:rPr>
              <a:t> </a:t>
            </a:r>
            <a:r>
              <a:rPr lang="en-US" sz="4600" spc="-75">
                <a:solidFill>
                  <a:schemeClr val="tx1"/>
                </a:solidFill>
              </a:rPr>
              <a:t>Organik</a:t>
            </a:r>
            <a:r>
              <a:rPr lang="en-US" sz="4600" spc="-195">
                <a:solidFill>
                  <a:schemeClr val="tx1"/>
                </a:solidFill>
              </a:rPr>
              <a:t> </a:t>
            </a:r>
            <a:r>
              <a:rPr lang="en-US" sz="4600" spc="-60">
                <a:solidFill>
                  <a:schemeClr val="tx1"/>
                </a:solidFill>
              </a:rPr>
              <a:t>untuk</a:t>
            </a:r>
            <a:r>
              <a:rPr lang="en-US" sz="4600" spc="-170">
                <a:solidFill>
                  <a:schemeClr val="tx1"/>
                </a:solidFill>
              </a:rPr>
              <a:t> </a:t>
            </a:r>
            <a:r>
              <a:rPr lang="en-US" sz="4600" spc="-70">
                <a:solidFill>
                  <a:schemeClr val="tx1"/>
                </a:solidFill>
              </a:rPr>
              <a:t>pakan</a:t>
            </a:r>
            <a:r>
              <a:rPr lang="en-US" sz="4600" spc="-195">
                <a:solidFill>
                  <a:schemeClr val="tx1"/>
                </a:solidFill>
              </a:rPr>
              <a:t> </a:t>
            </a:r>
            <a:r>
              <a:rPr lang="en-US" sz="4600" spc="-60">
                <a:solidFill>
                  <a:schemeClr val="tx1"/>
                </a:solidFill>
              </a:rPr>
              <a:t>maggot</a:t>
            </a:r>
          </a:p>
        </p:txBody>
      </p:sp>
      <p:sp>
        <p:nvSpPr>
          <p:cNvPr id="24" name="Freeform: Shape 10">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object 2"/>
          <p:cNvPicPr/>
          <p:nvPr/>
        </p:nvPicPr>
        <p:blipFill rotWithShape="1">
          <a:blip r:embed="rId2" cstate="print"/>
          <a:srcRect l="16254" r="20031" b="-2"/>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4" name="object 4"/>
          <p:cNvSpPr txBox="1"/>
          <p:nvPr/>
        </p:nvSpPr>
        <p:spPr>
          <a:xfrm>
            <a:off x="6550924" y="2514600"/>
            <a:ext cx="4920019" cy="3657599"/>
          </a:xfrm>
          <a:prstGeom prst="rect">
            <a:avLst/>
          </a:prstGeom>
        </p:spPr>
        <p:txBody>
          <a:bodyPr vert="horz" lIns="91440" tIns="45720" rIns="91440" bIns="45720" rtlCol="0">
            <a:normAutofit lnSpcReduction="10000"/>
          </a:bodyPr>
          <a:lstStyle/>
          <a:p>
            <a:pPr marL="772160" lvl="2" indent="-182880" defTabSz="914400">
              <a:lnSpc>
                <a:spcPct val="90000"/>
              </a:lnSpc>
              <a:spcBef>
                <a:spcPts val="1125"/>
              </a:spcBef>
              <a:buClr>
                <a:schemeClr val="accent1">
                  <a:lumMod val="75000"/>
                </a:schemeClr>
              </a:buClr>
              <a:buSzPct val="85000"/>
              <a:buFont typeface="Wingdings" pitchFamily="2" charset="2"/>
              <a:buChar char="§"/>
              <a:tabLst>
                <a:tab pos="772160" algn="l"/>
              </a:tabLst>
            </a:pPr>
            <a:r>
              <a:rPr lang="en-US" spc="-10" dirty="0">
                <a:latin typeface="Calibri" panose="020F0502020204030204" pitchFamily="34" charset="0"/>
                <a:cs typeface="Calibri" panose="020F0502020204030204" pitchFamily="34" charset="0"/>
              </a:rPr>
              <a:t>2.2.1 </a:t>
            </a:r>
            <a:r>
              <a:rPr lang="en-US" spc="-10" dirty="0" err="1">
                <a:latin typeface="Calibri" panose="020F0502020204030204" pitchFamily="34" charset="0"/>
                <a:cs typeface="Calibri" panose="020F0502020204030204" pitchFamily="34" charset="0"/>
              </a:rPr>
              <a:t>Pemilahan</a:t>
            </a:r>
            <a:r>
              <a:rPr lang="en-US" spc="-15" dirty="0">
                <a:latin typeface="Calibri" panose="020F0502020204030204" pitchFamily="34" charset="0"/>
                <a:cs typeface="Calibri" panose="020F0502020204030204" pitchFamily="34" charset="0"/>
              </a:rPr>
              <a:t> </a:t>
            </a:r>
            <a:r>
              <a:rPr lang="en-US" spc="-5" dirty="0" err="1">
                <a:latin typeface="Calibri" panose="020F0502020204030204" pitchFamily="34" charset="0"/>
                <a:cs typeface="Calibri" panose="020F0502020204030204" pitchFamily="34" charset="0"/>
              </a:rPr>
              <a:t>Sampah</a:t>
            </a:r>
            <a:r>
              <a:rPr lang="en-US" spc="15" dirty="0">
                <a:latin typeface="Calibri" panose="020F0502020204030204" pitchFamily="34" charset="0"/>
                <a:cs typeface="Calibri" panose="020F0502020204030204" pitchFamily="34" charset="0"/>
              </a:rPr>
              <a:t> </a:t>
            </a:r>
            <a:r>
              <a:rPr lang="en-US" spc="-20" dirty="0" err="1">
                <a:latin typeface="Calibri" panose="020F0502020204030204" pitchFamily="34" charset="0"/>
                <a:cs typeface="Calibri" panose="020F0502020204030204" pitchFamily="34" charset="0"/>
              </a:rPr>
              <a:t>Organik</a:t>
            </a:r>
            <a:r>
              <a:rPr lang="en-US" spc="10" dirty="0">
                <a:latin typeface="Calibri" panose="020F0502020204030204" pitchFamily="34" charset="0"/>
                <a:cs typeface="Calibri" panose="020F0502020204030204" pitchFamily="34" charset="0"/>
              </a:rPr>
              <a:t> </a:t>
            </a:r>
            <a:r>
              <a:rPr lang="en-US" spc="-10" dirty="0" err="1">
                <a:latin typeface="Calibri" panose="020F0502020204030204" pitchFamily="34" charset="0"/>
                <a:cs typeface="Calibri" panose="020F0502020204030204" pitchFamily="34" charset="0"/>
              </a:rPr>
              <a:t>untuk</a:t>
            </a:r>
            <a:r>
              <a:rPr lang="en-US" spc="-5" dirty="0">
                <a:latin typeface="Calibri" panose="020F0502020204030204" pitchFamily="34" charset="0"/>
                <a:cs typeface="Calibri" panose="020F0502020204030204" pitchFamily="34" charset="0"/>
              </a:rPr>
              <a:t> </a:t>
            </a:r>
            <a:r>
              <a:rPr lang="en-US" spc="-25" dirty="0" err="1">
                <a:latin typeface="Calibri" panose="020F0502020204030204" pitchFamily="34" charset="0"/>
                <a:cs typeface="Calibri" panose="020F0502020204030204" pitchFamily="34" charset="0"/>
              </a:rPr>
              <a:t>Pakan</a:t>
            </a:r>
            <a:r>
              <a:rPr lang="en-US" spc="45" dirty="0">
                <a:latin typeface="Calibri" panose="020F0502020204030204" pitchFamily="34" charset="0"/>
                <a:cs typeface="Calibri" panose="020F0502020204030204" pitchFamily="34" charset="0"/>
              </a:rPr>
              <a:t> </a:t>
            </a:r>
            <a:r>
              <a:rPr lang="en-US" spc="-10" dirty="0">
                <a:latin typeface="Calibri" panose="020F0502020204030204" pitchFamily="34" charset="0"/>
                <a:cs typeface="Calibri" panose="020F0502020204030204" pitchFamily="34" charset="0"/>
              </a:rPr>
              <a:t>Maggot</a:t>
            </a:r>
            <a:r>
              <a:rPr lang="en-US" spc="15" dirty="0">
                <a:latin typeface="Calibri" panose="020F0502020204030204" pitchFamily="34" charset="0"/>
                <a:cs typeface="Calibri" panose="020F0502020204030204" pitchFamily="34" charset="0"/>
              </a:rPr>
              <a:t> </a:t>
            </a:r>
            <a:r>
              <a:rPr lang="en-US" spc="-5" dirty="0">
                <a:latin typeface="Calibri" panose="020F0502020204030204" pitchFamily="34" charset="0"/>
                <a:cs typeface="Calibri" panose="020F0502020204030204" pitchFamily="34" charset="0"/>
              </a:rPr>
              <a:t>BSF</a:t>
            </a:r>
            <a:endParaRPr lang="en-US" dirty="0">
              <a:latin typeface="Calibri" panose="020F0502020204030204" pitchFamily="34" charset="0"/>
              <a:cs typeface="Calibri" panose="020F0502020204030204" pitchFamily="34" charset="0"/>
            </a:endParaRPr>
          </a:p>
          <a:p>
            <a:pPr marL="1097915" lvl="3" indent="-182880" defTabSz="914400">
              <a:lnSpc>
                <a:spcPct val="90000"/>
              </a:lnSpc>
              <a:spcBef>
                <a:spcPts val="1025"/>
              </a:spcBef>
              <a:buClr>
                <a:schemeClr val="accent1">
                  <a:lumMod val="75000"/>
                </a:schemeClr>
              </a:buClr>
              <a:buSzPct val="85000"/>
              <a:buFont typeface="Wingdings" pitchFamily="2" charset="2"/>
              <a:buChar char="§"/>
              <a:tabLst>
                <a:tab pos="1098550" algn="l"/>
              </a:tabLst>
            </a:pPr>
            <a:r>
              <a:rPr lang="en-US" sz="1600" spc="-5" dirty="0" err="1"/>
              <a:t>sampah</a:t>
            </a:r>
            <a:r>
              <a:rPr lang="en-US" sz="1600" spc="245" dirty="0"/>
              <a:t> </a:t>
            </a:r>
            <a:r>
              <a:rPr lang="en-US" sz="1600" spc="-5" dirty="0" err="1"/>
              <a:t>sisa</a:t>
            </a:r>
            <a:r>
              <a:rPr lang="en-US" sz="1600" spc="250" dirty="0"/>
              <a:t> </a:t>
            </a:r>
            <a:r>
              <a:rPr lang="en-US" sz="1600" spc="-20" dirty="0" err="1"/>
              <a:t>sayuran</a:t>
            </a:r>
            <a:r>
              <a:rPr lang="en-US" sz="1600" spc="270" dirty="0"/>
              <a:t> </a:t>
            </a:r>
            <a:r>
              <a:rPr lang="en-US" sz="1600" spc="-10" dirty="0"/>
              <a:t>dan</a:t>
            </a:r>
            <a:r>
              <a:rPr lang="en-US" sz="1600" spc="254" dirty="0"/>
              <a:t> </a:t>
            </a:r>
            <a:r>
              <a:rPr lang="en-US" sz="1600" spc="-5" dirty="0" err="1"/>
              <a:t>sisa</a:t>
            </a:r>
            <a:r>
              <a:rPr lang="en-US" sz="1600" spc="245" dirty="0"/>
              <a:t> </a:t>
            </a:r>
            <a:r>
              <a:rPr lang="en-US" sz="1600" spc="-5" dirty="0" err="1"/>
              <a:t>buah-buahan</a:t>
            </a:r>
            <a:r>
              <a:rPr lang="en-US" sz="1600" spc="254" dirty="0"/>
              <a:t> </a:t>
            </a:r>
            <a:r>
              <a:rPr lang="en-US" sz="1600" spc="-10" dirty="0"/>
              <a:t>yang</a:t>
            </a:r>
            <a:r>
              <a:rPr lang="en-US" sz="1600" spc="245" dirty="0"/>
              <a:t> </a:t>
            </a:r>
            <a:r>
              <a:rPr lang="en-US" sz="1600" spc="-10" dirty="0" err="1"/>
              <a:t>mempunyai</a:t>
            </a:r>
            <a:r>
              <a:rPr lang="en-US" sz="1600" spc="260" dirty="0"/>
              <a:t> </a:t>
            </a:r>
            <a:r>
              <a:rPr lang="en-US" sz="1600" spc="-10" dirty="0" err="1"/>
              <a:t>tekstur</a:t>
            </a:r>
            <a:endParaRPr lang="en-US" sz="1600" dirty="0"/>
          </a:p>
          <a:p>
            <a:pPr marL="1097915" indent="-182880" defTabSz="914400">
              <a:lnSpc>
                <a:spcPct val="90000"/>
              </a:lnSpc>
              <a:spcBef>
                <a:spcPts val="5"/>
              </a:spcBef>
              <a:buClr>
                <a:schemeClr val="accent1">
                  <a:lumMod val="75000"/>
                </a:schemeClr>
              </a:buClr>
              <a:buSzPct val="85000"/>
              <a:buFont typeface="Wingdings" pitchFamily="2" charset="2"/>
              <a:buChar char="§"/>
            </a:pPr>
            <a:r>
              <a:rPr lang="en-US" sz="1600" spc="-5" dirty="0" err="1"/>
              <a:t>lunak</a:t>
            </a:r>
            <a:r>
              <a:rPr lang="en-US" sz="1600" spc="10" dirty="0"/>
              <a:t> </a:t>
            </a:r>
            <a:r>
              <a:rPr lang="en-US" sz="1600" spc="-5" dirty="0" err="1"/>
              <a:t>seperti</a:t>
            </a:r>
            <a:r>
              <a:rPr lang="en-US" sz="1600" spc="-10" dirty="0"/>
              <a:t> </a:t>
            </a:r>
            <a:r>
              <a:rPr lang="en-US" sz="1600" spc="-5" dirty="0"/>
              <a:t>pisang,</a:t>
            </a:r>
            <a:r>
              <a:rPr lang="en-US" sz="1600" spc="10" dirty="0"/>
              <a:t> </a:t>
            </a:r>
            <a:r>
              <a:rPr lang="en-US" sz="1600" spc="-10" dirty="0" err="1"/>
              <a:t>mangga</a:t>
            </a:r>
            <a:r>
              <a:rPr lang="en-US" sz="1600" spc="-10" dirty="0"/>
              <a:t>,</a:t>
            </a:r>
            <a:r>
              <a:rPr lang="en-US" sz="1600" spc="15" dirty="0"/>
              <a:t> </a:t>
            </a:r>
            <a:r>
              <a:rPr lang="en-US" sz="1600" spc="-20" dirty="0" err="1"/>
              <a:t>pepaya</a:t>
            </a:r>
            <a:r>
              <a:rPr lang="en-US" sz="1600" spc="-20" dirty="0"/>
              <a:t>,</a:t>
            </a:r>
            <a:r>
              <a:rPr lang="en-US" sz="1600" spc="40" dirty="0"/>
              <a:t> </a:t>
            </a:r>
            <a:r>
              <a:rPr lang="en-US" sz="1600" spc="-10" dirty="0"/>
              <a:t>nanas,</a:t>
            </a:r>
            <a:r>
              <a:rPr lang="en-US" sz="1600" spc="20" dirty="0"/>
              <a:t> </a:t>
            </a:r>
            <a:r>
              <a:rPr lang="en-US" sz="1600" dirty="0" err="1"/>
              <a:t>jeruk</a:t>
            </a:r>
            <a:r>
              <a:rPr lang="en-US" sz="1600" dirty="0"/>
              <a:t>,</a:t>
            </a:r>
            <a:r>
              <a:rPr lang="en-US" sz="1600" spc="-25" dirty="0"/>
              <a:t> </a:t>
            </a:r>
            <a:r>
              <a:rPr lang="en-US" sz="1600" spc="-30" dirty="0" err="1"/>
              <a:t>kol</a:t>
            </a:r>
            <a:r>
              <a:rPr lang="en-US" sz="1600" spc="-15" dirty="0"/>
              <a:t> </a:t>
            </a:r>
            <a:r>
              <a:rPr lang="en-US" sz="1600" spc="-5" dirty="0" err="1"/>
              <a:t>dll</a:t>
            </a:r>
            <a:r>
              <a:rPr lang="en-US" sz="1600" spc="-5" dirty="0"/>
              <a:t>.;</a:t>
            </a:r>
          </a:p>
          <a:p>
            <a:pPr marL="1097915" indent="-182880" defTabSz="914400">
              <a:lnSpc>
                <a:spcPct val="90000"/>
              </a:lnSpc>
              <a:spcBef>
                <a:spcPts val="5"/>
              </a:spcBef>
              <a:buClr>
                <a:schemeClr val="accent1">
                  <a:lumMod val="75000"/>
                </a:schemeClr>
              </a:buClr>
              <a:buSzPct val="85000"/>
              <a:buFont typeface="Wingdings" pitchFamily="2" charset="2"/>
              <a:buChar char="§"/>
            </a:pPr>
            <a:endParaRPr lang="en-US" sz="1600" dirty="0"/>
          </a:p>
          <a:p>
            <a:pPr marL="1097915" marR="6985" lvl="3" indent="-182880" defTabSz="914400">
              <a:lnSpc>
                <a:spcPct val="90000"/>
              </a:lnSpc>
              <a:buClr>
                <a:schemeClr val="accent1">
                  <a:lumMod val="75000"/>
                </a:schemeClr>
              </a:buClr>
              <a:buSzPct val="85000"/>
              <a:buFont typeface="Wingdings" pitchFamily="2" charset="2"/>
              <a:buChar char="§"/>
              <a:tabLst>
                <a:tab pos="1098550" algn="l"/>
              </a:tabLst>
            </a:pPr>
            <a:r>
              <a:rPr lang="en-US" sz="1600" spc="-5" dirty="0" err="1"/>
              <a:t>Apabila</a:t>
            </a:r>
            <a:r>
              <a:rPr lang="en-US" sz="1600" dirty="0"/>
              <a:t> </a:t>
            </a:r>
            <a:r>
              <a:rPr lang="en-US" sz="1600" spc="-5" dirty="0" err="1"/>
              <a:t>sampah</a:t>
            </a:r>
            <a:r>
              <a:rPr lang="en-US" sz="1600" dirty="0"/>
              <a:t> </a:t>
            </a:r>
            <a:r>
              <a:rPr lang="en-US" sz="1600" spc="-10" dirty="0" err="1"/>
              <a:t>bertekstur</a:t>
            </a:r>
            <a:r>
              <a:rPr lang="en-US" sz="1600" spc="-5" dirty="0"/>
              <a:t> </a:t>
            </a:r>
            <a:r>
              <a:rPr lang="en-US" sz="1600" spc="-30" dirty="0" err="1"/>
              <a:t>keras</a:t>
            </a:r>
            <a:r>
              <a:rPr lang="en-US" sz="1600" spc="-25" dirty="0"/>
              <a:t> </a:t>
            </a:r>
            <a:r>
              <a:rPr lang="en-US" sz="1600" spc="-15" dirty="0" err="1"/>
              <a:t>maka</a:t>
            </a:r>
            <a:r>
              <a:rPr lang="en-US" sz="1600" spc="-10" dirty="0"/>
              <a:t> </a:t>
            </a:r>
            <a:r>
              <a:rPr lang="en-US" sz="1600" spc="-15" dirty="0" err="1"/>
              <a:t>dapat</a:t>
            </a:r>
            <a:r>
              <a:rPr lang="en-US" sz="1600" spc="-10" dirty="0"/>
              <a:t> </a:t>
            </a:r>
            <a:r>
              <a:rPr lang="en-US" sz="1600" spc="-15" dirty="0" err="1"/>
              <a:t>dilakukan</a:t>
            </a:r>
            <a:r>
              <a:rPr lang="en-US" sz="1600" spc="-10" dirty="0"/>
              <a:t> </a:t>
            </a:r>
            <a:r>
              <a:rPr lang="en-US" sz="1600" spc="-15" dirty="0" err="1"/>
              <a:t>fermentasi</a:t>
            </a:r>
            <a:r>
              <a:rPr lang="en-US" sz="1600" spc="-15" dirty="0"/>
              <a:t> </a:t>
            </a:r>
            <a:r>
              <a:rPr lang="en-US" sz="1600" spc="-530" dirty="0"/>
              <a:t> </a:t>
            </a:r>
            <a:r>
              <a:rPr lang="en-US" sz="1600" spc="-5" dirty="0" err="1"/>
              <a:t>dahulu</a:t>
            </a:r>
            <a:r>
              <a:rPr lang="en-US" sz="1600" spc="-5" dirty="0"/>
              <a:t> </a:t>
            </a:r>
            <a:r>
              <a:rPr lang="en-US" sz="1600" spc="-15" dirty="0"/>
              <a:t>agar </a:t>
            </a:r>
            <a:r>
              <a:rPr lang="en-US" sz="1600" dirty="0" err="1"/>
              <a:t>menjadi</a:t>
            </a:r>
            <a:r>
              <a:rPr lang="en-US" sz="1600" dirty="0"/>
              <a:t> </a:t>
            </a:r>
            <a:r>
              <a:rPr lang="en-US" sz="1600" spc="-5" dirty="0" err="1"/>
              <a:t>lunak</a:t>
            </a:r>
            <a:r>
              <a:rPr lang="en-US" sz="1600" spc="-5" dirty="0"/>
              <a:t> </a:t>
            </a:r>
            <a:r>
              <a:rPr lang="en-US" sz="1600" dirty="0"/>
              <a:t>(</a:t>
            </a:r>
            <a:r>
              <a:rPr lang="en-US" sz="1600" dirty="0" err="1"/>
              <a:t>jika</a:t>
            </a:r>
            <a:r>
              <a:rPr lang="en-US" sz="1600" dirty="0"/>
              <a:t> </a:t>
            </a:r>
            <a:r>
              <a:rPr lang="en-US" sz="1600" spc="-5" dirty="0" err="1"/>
              <a:t>jauh</a:t>
            </a:r>
            <a:r>
              <a:rPr lang="en-US" sz="1600" spc="-5" dirty="0"/>
              <a:t> </a:t>
            </a:r>
            <a:r>
              <a:rPr lang="en-US" sz="1600" dirty="0" err="1"/>
              <a:t>dari</a:t>
            </a:r>
            <a:r>
              <a:rPr lang="en-US" sz="1600" dirty="0"/>
              <a:t> </a:t>
            </a:r>
            <a:r>
              <a:rPr lang="en-US" sz="1600" spc="-5" dirty="0" err="1"/>
              <a:t>penduduk</a:t>
            </a:r>
            <a:r>
              <a:rPr lang="en-US" sz="1600" spc="-5" dirty="0"/>
              <a:t> </a:t>
            </a:r>
            <a:r>
              <a:rPr lang="en-US" sz="1600" spc="-5" dirty="0" err="1"/>
              <a:t>bisa</a:t>
            </a:r>
            <a:r>
              <a:rPr lang="en-US" sz="1600" spc="-5" dirty="0"/>
              <a:t> </a:t>
            </a:r>
            <a:r>
              <a:rPr lang="en-US" sz="1600" spc="-5" dirty="0" err="1"/>
              <a:t>didiamkan</a:t>
            </a:r>
            <a:r>
              <a:rPr lang="en-US" sz="1600" spc="-5" dirty="0"/>
              <a:t> </a:t>
            </a:r>
            <a:r>
              <a:rPr lang="en-US" sz="1600" dirty="0"/>
              <a:t> </a:t>
            </a:r>
            <a:r>
              <a:rPr lang="en-US" sz="1600" spc="-5" dirty="0" err="1"/>
              <a:t>saja</a:t>
            </a:r>
            <a:r>
              <a:rPr lang="en-US" sz="1600" spc="5" dirty="0"/>
              <a:t> </a:t>
            </a:r>
            <a:r>
              <a:rPr lang="en-US" sz="1600" spc="-15" dirty="0" err="1"/>
              <a:t>tetapi</a:t>
            </a:r>
            <a:r>
              <a:rPr lang="en-US" sz="1600" spc="-15" dirty="0"/>
              <a:t> </a:t>
            </a:r>
            <a:r>
              <a:rPr lang="en-US" sz="1600" spc="-20" dirty="0" err="1"/>
              <a:t>resiko</a:t>
            </a:r>
            <a:r>
              <a:rPr lang="en-US" sz="1600" spc="-30" dirty="0"/>
              <a:t> </a:t>
            </a:r>
            <a:r>
              <a:rPr lang="en-US" sz="1600" spc="-5" dirty="0" err="1"/>
              <a:t>bau</a:t>
            </a:r>
            <a:r>
              <a:rPr lang="en-US" sz="1600" spc="-5" dirty="0"/>
              <a:t>)</a:t>
            </a:r>
          </a:p>
          <a:p>
            <a:pPr marL="1097915" marR="6985" lvl="3" indent="-182880" defTabSz="914400">
              <a:lnSpc>
                <a:spcPct val="90000"/>
              </a:lnSpc>
              <a:buClr>
                <a:schemeClr val="accent1">
                  <a:lumMod val="75000"/>
                </a:schemeClr>
              </a:buClr>
              <a:buSzPct val="85000"/>
              <a:buFont typeface="Wingdings" pitchFamily="2" charset="2"/>
              <a:buChar char="§"/>
              <a:tabLst>
                <a:tab pos="1098550" algn="l"/>
              </a:tabLst>
            </a:pPr>
            <a:endParaRPr lang="en-US" sz="1600" dirty="0"/>
          </a:p>
          <a:p>
            <a:pPr marL="1097915" marR="6985" lvl="3" indent="-182880" defTabSz="914400">
              <a:lnSpc>
                <a:spcPct val="90000"/>
              </a:lnSpc>
              <a:buClr>
                <a:schemeClr val="accent1">
                  <a:lumMod val="75000"/>
                </a:schemeClr>
              </a:buClr>
              <a:buSzPct val="85000"/>
              <a:buFont typeface="Wingdings" pitchFamily="2" charset="2"/>
              <a:buChar char="§"/>
              <a:tabLst>
                <a:tab pos="1098550" algn="l"/>
              </a:tabLst>
            </a:pPr>
            <a:r>
              <a:rPr lang="en-US" sz="1600" spc="-5" dirty="0" err="1"/>
              <a:t>Apabila</a:t>
            </a:r>
            <a:r>
              <a:rPr lang="en-US" sz="1600" spc="-5" dirty="0"/>
              <a:t> </a:t>
            </a:r>
            <a:r>
              <a:rPr lang="en-US" sz="1600" spc="-5" dirty="0" err="1"/>
              <a:t>sampah</a:t>
            </a:r>
            <a:r>
              <a:rPr lang="en-US" sz="1600" spc="-5" dirty="0"/>
              <a:t> </a:t>
            </a:r>
            <a:r>
              <a:rPr lang="en-US" sz="1600" spc="-5" dirty="0" err="1"/>
              <a:t>terlalu</a:t>
            </a:r>
            <a:r>
              <a:rPr lang="en-US" sz="1600" spc="-5" dirty="0"/>
              <a:t> </a:t>
            </a:r>
            <a:r>
              <a:rPr lang="en-US" sz="1600" spc="-5" dirty="0" err="1"/>
              <a:t>besar</a:t>
            </a:r>
            <a:r>
              <a:rPr lang="en-US" sz="1600" spc="-5" dirty="0"/>
              <a:t> </a:t>
            </a:r>
            <a:r>
              <a:rPr lang="en-US" sz="1600" spc="-10" dirty="0" err="1"/>
              <a:t>maka</a:t>
            </a:r>
            <a:r>
              <a:rPr lang="en-US" sz="1600" spc="-10" dirty="0"/>
              <a:t> </a:t>
            </a:r>
            <a:r>
              <a:rPr lang="en-US" sz="1600" spc="-15" dirty="0" err="1"/>
              <a:t>dapat</a:t>
            </a:r>
            <a:r>
              <a:rPr lang="en-US" sz="1600" spc="-15" dirty="0"/>
              <a:t> </a:t>
            </a:r>
            <a:r>
              <a:rPr lang="en-US" sz="1600" spc="-10" dirty="0" err="1"/>
              <a:t>dipotong-potong</a:t>
            </a:r>
            <a:r>
              <a:rPr lang="en-US" sz="1600" spc="-10" dirty="0"/>
              <a:t> </a:t>
            </a:r>
            <a:r>
              <a:rPr lang="en-US" sz="1600" spc="-5" dirty="0" err="1"/>
              <a:t>menjadi</a:t>
            </a:r>
            <a:r>
              <a:rPr lang="en-US" sz="1600" spc="-5" dirty="0"/>
              <a:t> </a:t>
            </a:r>
            <a:r>
              <a:rPr lang="en-US" sz="1600" dirty="0"/>
              <a:t> </a:t>
            </a:r>
            <a:r>
              <a:rPr lang="en-US" sz="1600" spc="-15" dirty="0" err="1"/>
              <a:t>kecil</a:t>
            </a:r>
            <a:r>
              <a:rPr lang="en-US" sz="1600" spc="-15" dirty="0"/>
              <a:t>,</a:t>
            </a:r>
            <a:r>
              <a:rPr lang="en-US" sz="1600" spc="-10" dirty="0"/>
              <a:t> </a:t>
            </a:r>
            <a:r>
              <a:rPr lang="en-US" sz="1600" spc="-10" dirty="0" err="1"/>
              <a:t>untuk</a:t>
            </a:r>
            <a:r>
              <a:rPr lang="en-US" sz="1600" spc="-5" dirty="0"/>
              <a:t> </a:t>
            </a:r>
            <a:r>
              <a:rPr lang="en-US" sz="1600" spc="-15" dirty="0" err="1"/>
              <a:t>skala</a:t>
            </a:r>
            <a:r>
              <a:rPr lang="en-US" sz="1600" spc="-10" dirty="0"/>
              <a:t> </a:t>
            </a:r>
            <a:r>
              <a:rPr lang="en-US" sz="1600" spc="-5" dirty="0" err="1"/>
              <a:t>besar</a:t>
            </a:r>
            <a:r>
              <a:rPr lang="en-US" sz="1600" dirty="0"/>
              <a:t> </a:t>
            </a:r>
            <a:r>
              <a:rPr lang="en-US" sz="1600" spc="-15" dirty="0" err="1"/>
              <a:t>biasanya</a:t>
            </a:r>
            <a:r>
              <a:rPr lang="en-US" sz="1600" spc="-10" dirty="0"/>
              <a:t> </a:t>
            </a:r>
            <a:r>
              <a:rPr lang="en-US" sz="1600" spc="-10" dirty="0" err="1"/>
              <a:t>dilakukan</a:t>
            </a:r>
            <a:r>
              <a:rPr lang="en-US" sz="1600" spc="-5" dirty="0"/>
              <a:t> </a:t>
            </a:r>
            <a:r>
              <a:rPr lang="en-US" sz="1600" spc="-10" dirty="0" err="1"/>
              <a:t>pencacahan</a:t>
            </a:r>
            <a:r>
              <a:rPr lang="en-US" sz="1600" spc="-5" dirty="0"/>
              <a:t> </a:t>
            </a:r>
            <a:r>
              <a:rPr lang="en-US" sz="1600" spc="-5" dirty="0" err="1"/>
              <a:t>sampah</a:t>
            </a:r>
            <a:r>
              <a:rPr lang="en-US" sz="1600" spc="-5" dirty="0"/>
              <a:t> </a:t>
            </a:r>
            <a:r>
              <a:rPr lang="en-US" sz="1600" dirty="0"/>
              <a:t> </a:t>
            </a:r>
            <a:r>
              <a:rPr lang="en-US" sz="1600" spc="-15" dirty="0" err="1"/>
              <a:t>dengan</a:t>
            </a:r>
            <a:r>
              <a:rPr lang="en-US" sz="1600" spc="10" dirty="0"/>
              <a:t> </a:t>
            </a:r>
            <a:r>
              <a:rPr lang="en-US" sz="1600" dirty="0" err="1"/>
              <a:t>mesin</a:t>
            </a:r>
            <a:endParaRPr lang="en-US" sz="1600" dirty="0"/>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mpungan Konten 3">
            <a:extLst>
              <a:ext uri="{FF2B5EF4-FFF2-40B4-BE49-F238E27FC236}">
                <a16:creationId xmlns:a16="http://schemas.microsoft.com/office/drawing/2014/main" id="{3DE5225F-2AA2-4543-91EC-C87AC0AB31A4}"/>
              </a:ext>
            </a:extLst>
          </p:cNvPr>
          <p:cNvPicPr>
            <a:picLocks noChangeAspect="1"/>
          </p:cNvPicPr>
          <p:nvPr/>
        </p:nvPicPr>
        <p:blipFill rotWithShape="1">
          <a:blip r:embed="rId2"/>
          <a:srcRect r="-1" b="2563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grpSp>
        <p:nvGrpSpPr>
          <p:cNvPr id="33" name="Grup 32">
            <a:extLst>
              <a:ext uri="{FF2B5EF4-FFF2-40B4-BE49-F238E27FC236}">
                <a16:creationId xmlns:a16="http://schemas.microsoft.com/office/drawing/2014/main" id="{7D37DBA7-8D74-4FF5-984F-583509D5AC6D}"/>
              </a:ext>
            </a:extLst>
          </p:cNvPr>
          <p:cNvGrpSpPr/>
          <p:nvPr/>
        </p:nvGrpSpPr>
        <p:grpSpPr>
          <a:xfrm>
            <a:off x="5096955" y="2293663"/>
            <a:ext cx="7048042" cy="4464764"/>
            <a:chOff x="5096955" y="2293663"/>
            <a:chExt cx="7048042" cy="4464764"/>
          </a:xfrm>
        </p:grpSpPr>
        <p:pic>
          <p:nvPicPr>
            <p:cNvPr id="24" name="Gambar 23" descr="Sebuah gambar berisi teks, mikroskop&#10;&#10;Deskripsi dibuat secara otomatis">
              <a:extLst>
                <a:ext uri="{FF2B5EF4-FFF2-40B4-BE49-F238E27FC236}">
                  <a16:creationId xmlns:a16="http://schemas.microsoft.com/office/drawing/2014/main" id="{8D4E34FE-CB2E-4EE3-A4DE-A82F2884DE17}"/>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096955" y="2293663"/>
              <a:ext cx="7048042" cy="44647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5" name="Grafik 24" descr="Pengguna">
              <a:extLst>
                <a:ext uri="{FF2B5EF4-FFF2-40B4-BE49-F238E27FC236}">
                  <a16:creationId xmlns:a16="http://schemas.microsoft.com/office/drawing/2014/main" id="{7D2718D1-B493-416D-8913-A29746A348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177028" y="2686747"/>
              <a:ext cx="828000" cy="828000"/>
            </a:xfrm>
            <a:prstGeom prst="rect">
              <a:avLst/>
            </a:prstGeom>
          </p:spPr>
        </p:pic>
        <p:sp>
          <p:nvSpPr>
            <p:cNvPr id="26" name="Persegi Panjang 25">
              <a:extLst>
                <a:ext uri="{FF2B5EF4-FFF2-40B4-BE49-F238E27FC236}">
                  <a16:creationId xmlns:a16="http://schemas.microsoft.com/office/drawing/2014/main" id="{FBE8A84F-0D1F-4E04-A87C-99D4188950EA}"/>
                </a:ext>
              </a:extLst>
            </p:cNvPr>
            <p:cNvSpPr/>
            <p:nvPr/>
          </p:nvSpPr>
          <p:spPr>
            <a:xfrm>
              <a:off x="6005028" y="2877879"/>
              <a:ext cx="3292312" cy="369332"/>
            </a:xfrm>
            <a:prstGeom prst="rect">
              <a:avLst/>
            </a:prstGeom>
          </p:spPr>
          <p:txBody>
            <a:bodyPr wrap="none">
              <a:spAutoFit/>
            </a:bodyPr>
            <a:lstStyle/>
            <a:p>
              <a:pPr lvl="0">
                <a:defRPr/>
              </a:pPr>
              <a:r>
                <a:rPr lang="en-GB" b="1" dirty="0">
                  <a:latin typeface="Arial" panose="020B0604020202020204" pitchFamily="34" charset="0"/>
                  <a:cs typeface="Arial" panose="020B0604020202020204" pitchFamily="34" charset="0"/>
                </a:rPr>
                <a:t>Haqqi Annazili, </a:t>
              </a:r>
              <a:r>
                <a:rPr lang="en-GB" b="1" dirty="0" err="1">
                  <a:latin typeface="Arial" panose="020B0604020202020204" pitchFamily="34" charset="0"/>
                  <a:cs typeface="Arial" panose="020B0604020202020204" pitchFamily="34" charset="0"/>
                </a:rPr>
                <a:t>S.Hut</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M.Si</a:t>
              </a:r>
              <a:r>
                <a:rPr lang="en-GB" b="1" dirty="0">
                  <a:latin typeface="Arial" panose="020B0604020202020204" pitchFamily="34" charset="0"/>
                  <a:cs typeface="Arial" panose="020B0604020202020204" pitchFamily="34" charset="0"/>
                </a:rPr>
                <a:t>.</a:t>
              </a:r>
            </a:p>
          </p:txBody>
        </p:sp>
        <p:pic>
          <p:nvPicPr>
            <p:cNvPr id="27" name="Grafik 26" descr="Kota">
              <a:extLst>
                <a:ext uri="{FF2B5EF4-FFF2-40B4-BE49-F238E27FC236}">
                  <a16:creationId xmlns:a16="http://schemas.microsoft.com/office/drawing/2014/main" id="{A542990F-A483-49F4-80D4-7A52530045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32956" y="3798721"/>
              <a:ext cx="828000" cy="828000"/>
            </a:xfrm>
            <a:prstGeom prst="rect">
              <a:avLst/>
            </a:prstGeom>
          </p:spPr>
        </p:pic>
        <p:sp>
          <p:nvSpPr>
            <p:cNvPr id="28" name="Persegi Panjang 27">
              <a:extLst>
                <a:ext uri="{FF2B5EF4-FFF2-40B4-BE49-F238E27FC236}">
                  <a16:creationId xmlns:a16="http://schemas.microsoft.com/office/drawing/2014/main" id="{1FE6C56C-CEF8-4BE9-ACDA-C0782BD7D1EB}"/>
                </a:ext>
              </a:extLst>
            </p:cNvPr>
            <p:cNvSpPr/>
            <p:nvPr/>
          </p:nvSpPr>
          <p:spPr>
            <a:xfrm>
              <a:off x="6011566" y="3731773"/>
              <a:ext cx="5875634" cy="1200329"/>
            </a:xfrm>
            <a:prstGeom prst="rect">
              <a:avLst/>
            </a:prstGeom>
          </p:spPr>
          <p:txBody>
            <a:bodyPr wrap="square">
              <a:spAutoFit/>
            </a:bodyPr>
            <a:lstStyle/>
            <a:p>
              <a:r>
                <a:rPr lang="en-GB" b="1" dirty="0" err="1">
                  <a:latin typeface="Arial" panose="020B0604020202020204" pitchFamily="34" charset="0"/>
                  <a:cs typeface="Arial" panose="020B0604020202020204" pitchFamily="34" charset="0"/>
                </a:rPr>
                <a:t>Widyaiswara</a:t>
              </a:r>
              <a:r>
                <a:rPr lang="en-GB" b="1"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rPr>
                <a:t>@ Balai </a:t>
              </a:r>
              <a:r>
                <a:rPr lang="en-GB" b="1" dirty="0" err="1">
                  <a:latin typeface="Arial" panose="020B0604020202020204" pitchFamily="34" charset="0"/>
                  <a:cs typeface="Arial" panose="020B0604020202020204" pitchFamily="34" charset="0"/>
                </a:rPr>
                <a:t>Pelatihan</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Lingkungan</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Hidup</a:t>
              </a:r>
              <a:r>
                <a:rPr lang="en-GB" b="1" dirty="0">
                  <a:latin typeface="Arial" panose="020B0604020202020204" pitchFamily="34" charset="0"/>
                  <a:cs typeface="Arial" panose="020B0604020202020204" pitchFamily="34" charset="0"/>
                </a:rPr>
                <a:t> dan </a:t>
              </a:r>
            </a:p>
            <a:p>
              <a:r>
                <a:rPr lang="en-GB" b="1" dirty="0" err="1">
                  <a:latin typeface="Arial" panose="020B0604020202020204" pitchFamily="34" charset="0"/>
                  <a:cs typeface="Arial" panose="020B0604020202020204" pitchFamily="34" charset="0"/>
                </a:rPr>
                <a:t>Kehutanan</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Pematangsiantar</a:t>
              </a:r>
              <a:r>
                <a:rPr lang="en-GB" b="1"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pic>
          <p:nvPicPr>
            <p:cNvPr id="31" name="Grafik 30" descr="Speaker Telepon">
              <a:extLst>
                <a:ext uri="{FF2B5EF4-FFF2-40B4-BE49-F238E27FC236}">
                  <a16:creationId xmlns:a16="http://schemas.microsoft.com/office/drawing/2014/main" id="{ADE6B61D-9DBF-40EF-9DDA-FC109F7620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32956" y="4906525"/>
              <a:ext cx="828000" cy="828000"/>
            </a:xfrm>
            <a:prstGeom prst="rect">
              <a:avLst/>
            </a:prstGeom>
          </p:spPr>
        </p:pic>
        <p:sp>
          <p:nvSpPr>
            <p:cNvPr id="32" name="Persegi Panjang 31">
              <a:extLst>
                <a:ext uri="{FF2B5EF4-FFF2-40B4-BE49-F238E27FC236}">
                  <a16:creationId xmlns:a16="http://schemas.microsoft.com/office/drawing/2014/main" id="{B063CCAF-CBB4-412B-AC3F-5E22772E7881}"/>
                </a:ext>
              </a:extLst>
            </p:cNvPr>
            <p:cNvSpPr/>
            <p:nvPr/>
          </p:nvSpPr>
          <p:spPr>
            <a:xfrm>
              <a:off x="6047793" y="5185914"/>
              <a:ext cx="1723549" cy="369332"/>
            </a:xfrm>
            <a:prstGeom prst="rect">
              <a:avLst/>
            </a:prstGeom>
          </p:spPr>
          <p:txBody>
            <a:bodyPr wrap="none">
              <a:spAutoFit/>
            </a:bodyPr>
            <a:lstStyle/>
            <a:p>
              <a:pPr lvl="0">
                <a:defRPr/>
              </a:pPr>
              <a:r>
                <a:rPr lang="en-GB" b="1" dirty="0">
                  <a:latin typeface="Arial" panose="020B0604020202020204" pitchFamily="34" charset="0"/>
                  <a:cs typeface="Arial" panose="020B0604020202020204" pitchFamily="34" charset="0"/>
                </a:rPr>
                <a:t>081263068176</a:t>
              </a:r>
            </a:p>
          </p:txBody>
        </p:sp>
      </p:grpSp>
      <p:sp>
        <p:nvSpPr>
          <p:cNvPr id="3" name="Oval 2">
            <a:extLst>
              <a:ext uri="{FF2B5EF4-FFF2-40B4-BE49-F238E27FC236}">
                <a16:creationId xmlns:a16="http://schemas.microsoft.com/office/drawing/2014/main" id="{FB7B2935-1216-4FFA-8933-1D2A6F3F2E64}"/>
              </a:ext>
            </a:extLst>
          </p:cNvPr>
          <p:cNvSpPr/>
          <p:nvPr/>
        </p:nvSpPr>
        <p:spPr>
          <a:xfrm>
            <a:off x="5175297" y="211114"/>
            <a:ext cx="6891358" cy="1611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600" dirty="0">
                <a:latin typeface="Arial" panose="020B0604020202020204" pitchFamily="34" charset="0"/>
                <a:cs typeface="Arial" panose="020B0604020202020204" pitchFamily="34" charset="0"/>
              </a:rPr>
              <a:t>   Biodata </a:t>
            </a:r>
            <a:r>
              <a:rPr lang="en-GB" altLang="en-US" sz="3600" dirty="0" err="1">
                <a:latin typeface="Arial" panose="020B0604020202020204" pitchFamily="34" charset="0"/>
                <a:cs typeface="Arial" panose="020B0604020202020204" pitchFamily="34" charset="0"/>
              </a:rPr>
              <a:t>Pengajar</a:t>
            </a:r>
            <a:endParaRPr lang="en-GB" sz="3600" dirty="0"/>
          </a:p>
        </p:txBody>
      </p:sp>
      <p:pic>
        <p:nvPicPr>
          <p:cNvPr id="5" name="Grafik 4" descr="Ruang Kelas dengan isian solid">
            <a:extLst>
              <a:ext uri="{FF2B5EF4-FFF2-40B4-BE49-F238E27FC236}">
                <a16:creationId xmlns:a16="http://schemas.microsoft.com/office/drawing/2014/main" id="{665DBFD4-4F58-3CDB-2012-769DE97E00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86956" y="5734525"/>
            <a:ext cx="720000" cy="720000"/>
          </a:xfrm>
          <a:prstGeom prst="rect">
            <a:avLst/>
          </a:prstGeom>
        </p:spPr>
      </p:pic>
      <p:sp>
        <p:nvSpPr>
          <p:cNvPr id="18" name="Persegi Panjang 17">
            <a:extLst>
              <a:ext uri="{FF2B5EF4-FFF2-40B4-BE49-F238E27FC236}">
                <a16:creationId xmlns:a16="http://schemas.microsoft.com/office/drawing/2014/main" id="{B5718D22-7A3C-8724-53F4-4E724337CEB4}"/>
              </a:ext>
            </a:extLst>
          </p:cNvPr>
          <p:cNvSpPr/>
          <p:nvPr/>
        </p:nvSpPr>
        <p:spPr>
          <a:xfrm>
            <a:off x="6047792" y="5657671"/>
            <a:ext cx="6018863" cy="1200329"/>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SMA: SMAN 1 Plus MATAULI </a:t>
            </a:r>
            <a:r>
              <a:rPr lang="en-GB" b="1" dirty="0" err="1">
                <a:latin typeface="Arial" panose="020B0604020202020204" pitchFamily="34" charset="0"/>
                <a:cs typeface="Arial" panose="020B0604020202020204" pitchFamily="34" charset="0"/>
              </a:rPr>
              <a:t>Tapanuli</a:t>
            </a:r>
            <a:r>
              <a:rPr lang="en-GB" b="1" dirty="0">
                <a:latin typeface="Arial" panose="020B0604020202020204" pitchFamily="34" charset="0"/>
                <a:cs typeface="Arial" panose="020B0604020202020204" pitchFamily="34" charset="0"/>
              </a:rPr>
              <a:t> Tengah </a:t>
            </a:r>
          </a:p>
          <a:p>
            <a:r>
              <a:rPr lang="en-GB" b="1" dirty="0">
                <a:latin typeface="Arial" panose="020B0604020202020204" pitchFamily="34" charset="0"/>
                <a:cs typeface="Arial" panose="020B0604020202020204" pitchFamily="34" charset="0"/>
              </a:rPr>
              <a:t>S1: </a:t>
            </a:r>
            <a:r>
              <a:rPr lang="en-GB" b="1" dirty="0" err="1">
                <a:latin typeface="Arial" panose="020B0604020202020204" pitchFamily="34" charset="0"/>
                <a:cs typeface="Arial" panose="020B0604020202020204" pitchFamily="34" charset="0"/>
              </a:rPr>
              <a:t>Manajemen</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Hutan</a:t>
            </a:r>
            <a:r>
              <a:rPr lang="en-GB" b="1" dirty="0">
                <a:latin typeface="Arial" panose="020B0604020202020204" pitchFamily="34" charset="0"/>
                <a:cs typeface="Arial" panose="020B0604020202020204" pitchFamily="34" charset="0"/>
              </a:rPr>
              <a:t>, IPB University</a:t>
            </a:r>
          </a:p>
          <a:p>
            <a:r>
              <a:rPr lang="en-GB" b="1" dirty="0">
                <a:latin typeface="Arial" panose="020B0604020202020204" pitchFamily="34" charset="0"/>
                <a:cs typeface="Arial" panose="020B0604020202020204" pitchFamily="34" charset="0"/>
              </a:rPr>
              <a:t>S2: </a:t>
            </a:r>
            <a:r>
              <a:rPr lang="en-GB" b="1" dirty="0" err="1">
                <a:latin typeface="Arial" panose="020B0604020202020204" pitchFamily="34" charset="0"/>
                <a:cs typeface="Arial" panose="020B0604020202020204" pitchFamily="34" charset="0"/>
              </a:rPr>
              <a:t>Ilmu</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Lingkungan</a:t>
            </a:r>
            <a:r>
              <a:rPr lang="en-GB" b="1" dirty="0">
                <a:latin typeface="Arial" panose="020B0604020202020204" pitchFamily="34" charset="0"/>
                <a:cs typeface="Arial" panose="020B0604020202020204" pitchFamily="34" charset="0"/>
              </a:rPr>
              <a:t>, Universitas Indonesia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580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0" dirty="0"/>
              <a:t>2.1.</a:t>
            </a:r>
            <a:r>
              <a:rPr spc="-170" dirty="0"/>
              <a:t> </a:t>
            </a:r>
            <a:r>
              <a:rPr spc="-75" dirty="0"/>
              <a:t>Pengolahan</a:t>
            </a:r>
            <a:r>
              <a:rPr spc="-200" dirty="0"/>
              <a:t> </a:t>
            </a:r>
            <a:r>
              <a:rPr spc="-60" dirty="0"/>
              <a:t>Sampah</a:t>
            </a:r>
            <a:r>
              <a:rPr spc="-195" dirty="0"/>
              <a:t> </a:t>
            </a:r>
            <a:r>
              <a:rPr spc="-75" dirty="0"/>
              <a:t>Organik</a:t>
            </a:r>
            <a:r>
              <a:rPr spc="-195" dirty="0"/>
              <a:t> </a:t>
            </a:r>
            <a:r>
              <a:rPr spc="-60" dirty="0"/>
              <a:t>untuk</a:t>
            </a:r>
            <a:r>
              <a:rPr spc="-170" dirty="0"/>
              <a:t> </a:t>
            </a:r>
            <a:r>
              <a:rPr spc="-70" dirty="0"/>
              <a:t>pakan</a:t>
            </a:r>
            <a:r>
              <a:rPr spc="-195" dirty="0"/>
              <a:t> </a:t>
            </a:r>
            <a:r>
              <a:rPr spc="-60" dirty="0"/>
              <a:t>maggot</a:t>
            </a:r>
          </a:p>
        </p:txBody>
      </p:sp>
      <p:sp>
        <p:nvSpPr>
          <p:cNvPr id="4" name="object 4"/>
          <p:cNvSpPr txBox="1"/>
          <p:nvPr/>
        </p:nvSpPr>
        <p:spPr>
          <a:xfrm>
            <a:off x="1069848" y="2130565"/>
            <a:ext cx="9711055" cy="1268730"/>
          </a:xfrm>
          <a:prstGeom prst="rect">
            <a:avLst/>
          </a:prstGeom>
        </p:spPr>
        <p:txBody>
          <a:bodyPr vert="horz" wrap="square" lIns="0" tIns="73025" rIns="0" bIns="0" rtlCol="0">
            <a:spAutoFit/>
          </a:bodyPr>
          <a:lstStyle/>
          <a:p>
            <a:pPr marL="12700">
              <a:lnSpc>
                <a:spcPct val="100000"/>
              </a:lnSpc>
              <a:spcBef>
                <a:spcPts val="575"/>
              </a:spcBef>
            </a:pPr>
            <a:r>
              <a:rPr sz="2000" b="1" spc="5" dirty="0">
                <a:latin typeface="Calibri"/>
                <a:cs typeface="Calibri"/>
              </a:rPr>
              <a:t>2.2.2.</a:t>
            </a:r>
            <a:r>
              <a:rPr sz="2000" b="1" spc="-40" dirty="0">
                <a:latin typeface="Calibri"/>
                <a:cs typeface="Calibri"/>
              </a:rPr>
              <a:t> </a:t>
            </a:r>
            <a:r>
              <a:rPr sz="2000" b="1" spc="-15" dirty="0">
                <a:latin typeface="Calibri"/>
                <a:cs typeface="Calibri"/>
              </a:rPr>
              <a:t>Pencacahan</a:t>
            </a:r>
            <a:r>
              <a:rPr sz="2000" b="1" spc="40" dirty="0">
                <a:latin typeface="Calibri"/>
                <a:cs typeface="Calibri"/>
              </a:rPr>
              <a:t> </a:t>
            </a:r>
            <a:r>
              <a:rPr sz="2000" b="1" spc="-5" dirty="0">
                <a:latin typeface="Calibri"/>
                <a:cs typeface="Calibri"/>
              </a:rPr>
              <a:t>Sampah</a:t>
            </a:r>
            <a:r>
              <a:rPr sz="2000" b="1" spc="5" dirty="0">
                <a:latin typeface="Calibri"/>
                <a:cs typeface="Calibri"/>
              </a:rPr>
              <a:t> </a:t>
            </a:r>
            <a:r>
              <a:rPr sz="2000" b="1" spc="-10" dirty="0">
                <a:latin typeface="Calibri"/>
                <a:cs typeface="Calibri"/>
              </a:rPr>
              <a:t>Organik</a:t>
            </a:r>
            <a:endParaRPr sz="2000" dirty="0">
              <a:latin typeface="Calibri"/>
              <a:cs typeface="Calibri"/>
            </a:endParaRPr>
          </a:p>
          <a:p>
            <a:pPr marL="680085" marR="5080">
              <a:lnSpc>
                <a:spcPct val="100000"/>
              </a:lnSpc>
              <a:spcBef>
                <a:spcPts val="425"/>
              </a:spcBef>
            </a:pPr>
            <a:r>
              <a:rPr sz="1800" spc="-25" dirty="0">
                <a:latin typeface="Calibri"/>
                <a:cs typeface="Calibri"/>
              </a:rPr>
              <a:t>Tujuan</a:t>
            </a:r>
            <a:r>
              <a:rPr sz="1800" spc="25" dirty="0">
                <a:latin typeface="Calibri"/>
                <a:cs typeface="Calibri"/>
              </a:rPr>
              <a:t> </a:t>
            </a:r>
            <a:r>
              <a:rPr sz="1800" spc="-10" dirty="0">
                <a:latin typeface="Calibri"/>
                <a:cs typeface="Calibri"/>
              </a:rPr>
              <a:t>pencacahan</a:t>
            </a:r>
            <a:r>
              <a:rPr sz="1800" spc="55" dirty="0">
                <a:latin typeface="Calibri"/>
                <a:cs typeface="Calibri"/>
              </a:rPr>
              <a:t> </a:t>
            </a:r>
            <a:r>
              <a:rPr sz="1800" spc="-5" dirty="0">
                <a:latin typeface="Calibri"/>
                <a:cs typeface="Calibri"/>
              </a:rPr>
              <a:t>sampah</a:t>
            </a:r>
            <a:r>
              <a:rPr sz="1800" spc="20" dirty="0">
                <a:latin typeface="Calibri"/>
                <a:cs typeface="Calibri"/>
              </a:rPr>
              <a:t> </a:t>
            </a:r>
            <a:r>
              <a:rPr sz="1800" spc="-15" dirty="0">
                <a:latin typeface="Calibri"/>
                <a:cs typeface="Calibri"/>
              </a:rPr>
              <a:t>organik</a:t>
            </a:r>
            <a:r>
              <a:rPr sz="1800" spc="45" dirty="0">
                <a:latin typeface="Calibri"/>
                <a:cs typeface="Calibri"/>
              </a:rPr>
              <a:t> </a:t>
            </a:r>
            <a:r>
              <a:rPr sz="1800" spc="-5" dirty="0">
                <a:latin typeface="Calibri"/>
                <a:cs typeface="Calibri"/>
              </a:rPr>
              <a:t>adalah</a:t>
            </a:r>
            <a:r>
              <a:rPr sz="1800" spc="25" dirty="0">
                <a:latin typeface="Calibri"/>
                <a:cs typeface="Calibri"/>
              </a:rPr>
              <a:t> </a:t>
            </a:r>
            <a:r>
              <a:rPr sz="1800" spc="-10" dirty="0">
                <a:latin typeface="Calibri"/>
                <a:cs typeface="Calibri"/>
              </a:rPr>
              <a:t>untuk</a:t>
            </a:r>
            <a:r>
              <a:rPr sz="1800" spc="40" dirty="0">
                <a:latin typeface="Calibri"/>
                <a:cs typeface="Calibri"/>
              </a:rPr>
              <a:t> </a:t>
            </a:r>
            <a:r>
              <a:rPr sz="1800" spc="-10" dirty="0">
                <a:latin typeface="Calibri"/>
                <a:cs typeface="Calibri"/>
              </a:rPr>
              <a:t>memudahkan</a:t>
            </a:r>
            <a:r>
              <a:rPr sz="1800" spc="35" dirty="0">
                <a:latin typeface="Calibri"/>
                <a:cs typeface="Calibri"/>
              </a:rPr>
              <a:t> </a:t>
            </a:r>
            <a:r>
              <a:rPr sz="1800" spc="-5" dirty="0">
                <a:latin typeface="Calibri"/>
                <a:cs typeface="Calibri"/>
              </a:rPr>
              <a:t>maggot</a:t>
            </a:r>
            <a:r>
              <a:rPr sz="1800" spc="55" dirty="0">
                <a:latin typeface="Calibri"/>
                <a:cs typeface="Calibri"/>
              </a:rPr>
              <a:t> </a:t>
            </a:r>
            <a:r>
              <a:rPr sz="1800" spc="-5" dirty="0">
                <a:latin typeface="Calibri"/>
                <a:cs typeface="Calibri"/>
              </a:rPr>
              <a:t>dalam </a:t>
            </a:r>
            <a:r>
              <a:rPr sz="1800" spc="-10" dirty="0">
                <a:latin typeface="Calibri"/>
                <a:cs typeface="Calibri"/>
              </a:rPr>
              <a:t>mengurai</a:t>
            </a:r>
            <a:r>
              <a:rPr sz="1800" spc="55" dirty="0">
                <a:latin typeface="Calibri"/>
                <a:cs typeface="Calibri"/>
              </a:rPr>
              <a:t> </a:t>
            </a:r>
            <a:r>
              <a:rPr sz="1800" spc="-5" dirty="0">
                <a:latin typeface="Calibri"/>
                <a:cs typeface="Calibri"/>
              </a:rPr>
              <a:t>sampah </a:t>
            </a:r>
            <a:r>
              <a:rPr sz="1800" spc="-390" dirty="0">
                <a:latin typeface="Calibri"/>
                <a:cs typeface="Calibri"/>
              </a:rPr>
              <a:t> </a:t>
            </a:r>
            <a:r>
              <a:rPr sz="1800" spc="-10" dirty="0">
                <a:latin typeface="Calibri"/>
                <a:cs typeface="Calibri"/>
              </a:rPr>
              <a:t>serta</a:t>
            </a:r>
            <a:r>
              <a:rPr sz="1800" spc="10" dirty="0">
                <a:latin typeface="Calibri"/>
                <a:cs typeface="Calibri"/>
              </a:rPr>
              <a:t> </a:t>
            </a:r>
            <a:r>
              <a:rPr sz="1800" spc="-10" dirty="0">
                <a:latin typeface="Calibri"/>
                <a:cs typeface="Calibri"/>
              </a:rPr>
              <a:t>memudahkan</a:t>
            </a:r>
            <a:r>
              <a:rPr sz="1800" spc="50" dirty="0">
                <a:latin typeface="Calibri"/>
                <a:cs typeface="Calibri"/>
              </a:rPr>
              <a:t> </a:t>
            </a:r>
            <a:r>
              <a:rPr sz="1800" spc="-5" dirty="0">
                <a:latin typeface="Calibri"/>
                <a:cs typeface="Calibri"/>
              </a:rPr>
              <a:t>dalam</a:t>
            </a:r>
            <a:r>
              <a:rPr sz="1800" dirty="0">
                <a:latin typeface="Calibri"/>
                <a:cs typeface="Calibri"/>
              </a:rPr>
              <a:t> </a:t>
            </a:r>
            <a:r>
              <a:rPr sz="1800" spc="-10" dirty="0">
                <a:latin typeface="Calibri"/>
                <a:cs typeface="Calibri"/>
              </a:rPr>
              <a:t>distribusi</a:t>
            </a:r>
            <a:r>
              <a:rPr sz="1800" spc="45" dirty="0">
                <a:latin typeface="Calibri"/>
                <a:cs typeface="Calibri"/>
              </a:rPr>
              <a:t> </a:t>
            </a:r>
            <a:r>
              <a:rPr sz="1800" spc="-10" dirty="0">
                <a:latin typeface="Calibri"/>
                <a:cs typeface="Calibri"/>
              </a:rPr>
              <a:t>saat</a:t>
            </a:r>
            <a:r>
              <a:rPr sz="1800" spc="5" dirty="0">
                <a:latin typeface="Calibri"/>
                <a:cs typeface="Calibri"/>
              </a:rPr>
              <a:t> </a:t>
            </a:r>
            <a:r>
              <a:rPr sz="1800" spc="-5" dirty="0">
                <a:latin typeface="Calibri"/>
                <a:cs typeface="Calibri"/>
              </a:rPr>
              <a:t>pemberian</a:t>
            </a:r>
            <a:r>
              <a:rPr sz="1800" spc="40" dirty="0">
                <a:latin typeface="Calibri"/>
                <a:cs typeface="Calibri"/>
              </a:rPr>
              <a:t> </a:t>
            </a:r>
            <a:r>
              <a:rPr sz="1800" spc="-15" dirty="0">
                <a:latin typeface="Calibri"/>
                <a:cs typeface="Calibri"/>
              </a:rPr>
              <a:t>pakan.</a:t>
            </a:r>
            <a:r>
              <a:rPr sz="1800" spc="15" dirty="0">
                <a:latin typeface="Calibri"/>
                <a:cs typeface="Calibri"/>
              </a:rPr>
              <a:t> </a:t>
            </a:r>
            <a:r>
              <a:rPr sz="1800" spc="-10" dirty="0">
                <a:latin typeface="Calibri"/>
                <a:cs typeface="Calibri"/>
              </a:rPr>
              <a:t>Pencacahan</a:t>
            </a:r>
            <a:r>
              <a:rPr sz="1800" spc="45" dirty="0">
                <a:latin typeface="Calibri"/>
                <a:cs typeface="Calibri"/>
              </a:rPr>
              <a:t> </a:t>
            </a:r>
            <a:r>
              <a:rPr sz="1800" spc="-5" dirty="0">
                <a:latin typeface="Calibri"/>
                <a:cs typeface="Calibri"/>
              </a:rPr>
              <a:t>bisa</a:t>
            </a:r>
            <a:r>
              <a:rPr sz="1800" spc="15" dirty="0">
                <a:latin typeface="Calibri"/>
                <a:cs typeface="Calibri"/>
              </a:rPr>
              <a:t> </a:t>
            </a:r>
            <a:r>
              <a:rPr sz="1800" spc="-10" dirty="0">
                <a:latin typeface="Calibri"/>
                <a:cs typeface="Calibri"/>
              </a:rPr>
              <a:t>dilakukan</a:t>
            </a:r>
            <a:r>
              <a:rPr sz="1800" spc="10" dirty="0">
                <a:latin typeface="Calibri"/>
                <a:cs typeface="Calibri"/>
              </a:rPr>
              <a:t> </a:t>
            </a:r>
            <a:r>
              <a:rPr sz="1800" spc="-15" dirty="0">
                <a:latin typeface="Calibri"/>
                <a:cs typeface="Calibri"/>
              </a:rPr>
              <a:t>secara </a:t>
            </a:r>
            <a:r>
              <a:rPr sz="1800" spc="-10" dirty="0">
                <a:latin typeface="Calibri"/>
                <a:cs typeface="Calibri"/>
              </a:rPr>
              <a:t> </a:t>
            </a:r>
            <a:r>
              <a:rPr sz="1800" spc="-5" dirty="0">
                <a:latin typeface="Calibri"/>
                <a:cs typeface="Calibri"/>
              </a:rPr>
              <a:t>manual</a:t>
            </a:r>
            <a:r>
              <a:rPr sz="1800" spc="10" dirty="0">
                <a:latin typeface="Calibri"/>
                <a:cs typeface="Calibri"/>
              </a:rPr>
              <a:t> </a:t>
            </a:r>
            <a:r>
              <a:rPr sz="1800" spc="-5" dirty="0">
                <a:latin typeface="Calibri"/>
                <a:cs typeface="Calibri"/>
              </a:rPr>
              <a:t>maupun</a:t>
            </a:r>
            <a:r>
              <a:rPr sz="1800" spc="45" dirty="0">
                <a:latin typeface="Calibri"/>
                <a:cs typeface="Calibri"/>
              </a:rPr>
              <a:t> </a:t>
            </a:r>
            <a:r>
              <a:rPr sz="1800" dirty="0">
                <a:latin typeface="Calibri"/>
                <a:cs typeface="Calibri"/>
              </a:rPr>
              <a:t>mesin.</a:t>
            </a:r>
          </a:p>
        </p:txBody>
      </p:sp>
      <p:sp>
        <p:nvSpPr>
          <p:cNvPr id="6" name="object 6"/>
          <p:cNvSpPr txBox="1"/>
          <p:nvPr/>
        </p:nvSpPr>
        <p:spPr>
          <a:xfrm>
            <a:off x="5562600" y="3464751"/>
            <a:ext cx="6152515" cy="1489075"/>
          </a:xfrm>
          <a:prstGeom prst="rect">
            <a:avLst/>
          </a:prstGeom>
        </p:spPr>
        <p:txBody>
          <a:bodyPr vert="horz" wrap="square" lIns="0" tIns="12700" rIns="0" bIns="0" rtlCol="0">
            <a:spAutoFit/>
          </a:bodyPr>
          <a:lstStyle/>
          <a:p>
            <a:pPr marL="279400" marR="5080" indent="-266700">
              <a:lnSpc>
                <a:spcPct val="100000"/>
              </a:lnSpc>
              <a:spcBef>
                <a:spcPts val="100"/>
              </a:spcBef>
            </a:pPr>
            <a:r>
              <a:rPr sz="1600" dirty="0">
                <a:latin typeface="Calibri"/>
                <a:cs typeface="Calibri"/>
              </a:rPr>
              <a:t>2.</a:t>
            </a:r>
            <a:r>
              <a:rPr sz="1600" spc="165" dirty="0">
                <a:latin typeface="Calibri"/>
                <a:cs typeface="Calibri"/>
              </a:rPr>
              <a:t> </a:t>
            </a:r>
            <a:r>
              <a:rPr sz="1600" spc="-15" dirty="0">
                <a:latin typeface="Calibri"/>
                <a:cs typeface="Calibri"/>
              </a:rPr>
              <a:t>Pencacahan</a:t>
            </a:r>
            <a:r>
              <a:rPr sz="1600" spc="15" dirty="0">
                <a:latin typeface="Calibri"/>
                <a:cs typeface="Calibri"/>
              </a:rPr>
              <a:t> </a:t>
            </a:r>
            <a:r>
              <a:rPr sz="1600" spc="-10" dirty="0">
                <a:latin typeface="Calibri"/>
                <a:cs typeface="Calibri"/>
              </a:rPr>
              <a:t>dengan</a:t>
            </a:r>
            <a:r>
              <a:rPr sz="1600" spc="-20" dirty="0">
                <a:latin typeface="Calibri"/>
                <a:cs typeface="Calibri"/>
              </a:rPr>
              <a:t> </a:t>
            </a:r>
            <a:r>
              <a:rPr sz="1600" spc="-5" dirty="0">
                <a:latin typeface="Calibri"/>
                <a:cs typeface="Calibri"/>
              </a:rPr>
              <a:t>mesin</a:t>
            </a:r>
            <a:r>
              <a:rPr sz="1600" spc="5" dirty="0">
                <a:latin typeface="Calibri"/>
                <a:cs typeface="Calibri"/>
              </a:rPr>
              <a:t> </a:t>
            </a:r>
            <a:r>
              <a:rPr sz="1600" spc="-10" dirty="0">
                <a:latin typeface="Calibri"/>
                <a:cs typeface="Calibri"/>
              </a:rPr>
              <a:t>untuk</a:t>
            </a:r>
            <a:r>
              <a:rPr sz="1600" spc="-5" dirty="0">
                <a:latin typeface="Calibri"/>
                <a:cs typeface="Calibri"/>
              </a:rPr>
              <a:t> menghancurkan</a:t>
            </a:r>
            <a:r>
              <a:rPr sz="1600" spc="-10" dirty="0">
                <a:latin typeface="Calibri"/>
                <a:cs typeface="Calibri"/>
              </a:rPr>
              <a:t> </a:t>
            </a:r>
            <a:r>
              <a:rPr sz="1600" spc="-5" dirty="0">
                <a:latin typeface="Calibri"/>
                <a:cs typeface="Calibri"/>
              </a:rPr>
              <a:t>sampah lebih lembut </a:t>
            </a:r>
            <a:r>
              <a:rPr sz="1600" spc="-350" dirty="0">
                <a:latin typeface="Calibri"/>
                <a:cs typeface="Calibri"/>
              </a:rPr>
              <a:t> </a:t>
            </a:r>
            <a:r>
              <a:rPr sz="1600" spc="-5" dirty="0">
                <a:latin typeface="Calibri"/>
                <a:cs typeface="Calibri"/>
              </a:rPr>
              <a:t>sehingga sampah lebih mudah </a:t>
            </a:r>
            <a:r>
              <a:rPr sz="1600" spc="-10" dirty="0">
                <a:latin typeface="Calibri"/>
                <a:cs typeface="Calibri"/>
              </a:rPr>
              <a:t>dimakan </a:t>
            </a:r>
            <a:r>
              <a:rPr sz="1600" spc="-5" dirty="0">
                <a:latin typeface="Calibri"/>
                <a:cs typeface="Calibri"/>
              </a:rPr>
              <a:t>oleh maggot, misal sampah </a:t>
            </a:r>
            <a:r>
              <a:rPr sz="1600" dirty="0">
                <a:latin typeface="Calibri"/>
                <a:cs typeface="Calibri"/>
              </a:rPr>
              <a:t> </a:t>
            </a:r>
            <a:r>
              <a:rPr sz="1600" spc="-15" dirty="0">
                <a:latin typeface="Calibri"/>
                <a:cs typeface="Calibri"/>
              </a:rPr>
              <a:t>sayuran</a:t>
            </a:r>
            <a:r>
              <a:rPr sz="1600" spc="15" dirty="0">
                <a:latin typeface="Calibri"/>
                <a:cs typeface="Calibri"/>
              </a:rPr>
              <a:t> </a:t>
            </a:r>
            <a:r>
              <a:rPr sz="1600" spc="-10" dirty="0">
                <a:latin typeface="Calibri"/>
                <a:cs typeface="Calibri"/>
              </a:rPr>
              <a:t>yang</a:t>
            </a:r>
            <a:r>
              <a:rPr sz="1600" spc="-15" dirty="0">
                <a:latin typeface="Calibri"/>
                <a:cs typeface="Calibri"/>
              </a:rPr>
              <a:t> </a:t>
            </a:r>
            <a:r>
              <a:rPr sz="1600" spc="-5" dirty="0">
                <a:latin typeface="Calibri"/>
                <a:cs typeface="Calibri"/>
              </a:rPr>
              <a:t>tidak</a:t>
            </a:r>
            <a:r>
              <a:rPr sz="1600" spc="10" dirty="0">
                <a:latin typeface="Calibri"/>
                <a:cs typeface="Calibri"/>
              </a:rPr>
              <a:t> </a:t>
            </a:r>
            <a:r>
              <a:rPr sz="1600" spc="-5" dirty="0">
                <a:latin typeface="Calibri"/>
                <a:cs typeface="Calibri"/>
              </a:rPr>
              <a:t>langsung</a:t>
            </a:r>
            <a:r>
              <a:rPr sz="1600" spc="-10" dirty="0">
                <a:latin typeface="Calibri"/>
                <a:cs typeface="Calibri"/>
              </a:rPr>
              <a:t> dimakan</a:t>
            </a:r>
            <a:r>
              <a:rPr sz="1600" spc="-5" dirty="0">
                <a:latin typeface="Calibri"/>
                <a:cs typeface="Calibri"/>
              </a:rPr>
              <a:t> oleh</a:t>
            </a:r>
            <a:r>
              <a:rPr sz="1600" dirty="0">
                <a:latin typeface="Calibri"/>
                <a:cs typeface="Calibri"/>
              </a:rPr>
              <a:t> </a:t>
            </a:r>
            <a:r>
              <a:rPr sz="1600" spc="-5" dirty="0">
                <a:latin typeface="Calibri"/>
                <a:cs typeface="Calibri"/>
              </a:rPr>
              <a:t>maggot,</a:t>
            </a:r>
            <a:r>
              <a:rPr sz="1600" spc="5" dirty="0">
                <a:latin typeface="Calibri"/>
                <a:cs typeface="Calibri"/>
              </a:rPr>
              <a:t> </a:t>
            </a:r>
            <a:r>
              <a:rPr sz="1600" spc="-15" dirty="0">
                <a:latin typeface="Calibri"/>
                <a:cs typeface="Calibri"/>
              </a:rPr>
              <a:t>akan</a:t>
            </a:r>
            <a:r>
              <a:rPr sz="1600" spc="-5" dirty="0">
                <a:latin typeface="Calibri"/>
                <a:cs typeface="Calibri"/>
              </a:rPr>
              <a:t> lebih mudah </a:t>
            </a:r>
            <a:r>
              <a:rPr sz="1600" dirty="0">
                <a:latin typeface="Calibri"/>
                <a:cs typeface="Calibri"/>
              </a:rPr>
              <a:t> </a:t>
            </a:r>
            <a:r>
              <a:rPr sz="1600" spc="-5" dirty="0">
                <a:latin typeface="Calibri"/>
                <a:cs typeface="Calibri"/>
              </a:rPr>
              <a:t>dicerna</a:t>
            </a:r>
            <a:r>
              <a:rPr sz="1600" dirty="0">
                <a:latin typeface="Calibri"/>
                <a:cs typeface="Calibri"/>
              </a:rPr>
              <a:t> </a:t>
            </a:r>
            <a:r>
              <a:rPr sz="1600" spc="-15" dirty="0">
                <a:latin typeface="Calibri"/>
                <a:cs typeface="Calibri"/>
              </a:rPr>
              <a:t>jika</a:t>
            </a:r>
            <a:r>
              <a:rPr sz="1600" spc="15" dirty="0">
                <a:latin typeface="Calibri"/>
                <a:cs typeface="Calibri"/>
              </a:rPr>
              <a:t> </a:t>
            </a:r>
            <a:r>
              <a:rPr sz="1600" spc="-10" dirty="0">
                <a:latin typeface="Calibri"/>
                <a:cs typeface="Calibri"/>
              </a:rPr>
              <a:t>dalam</a:t>
            </a:r>
            <a:r>
              <a:rPr sz="1600" spc="5" dirty="0">
                <a:latin typeface="Calibri"/>
                <a:cs typeface="Calibri"/>
              </a:rPr>
              <a:t> </a:t>
            </a:r>
            <a:r>
              <a:rPr sz="1600" spc="-15" dirty="0">
                <a:latin typeface="Calibri"/>
                <a:cs typeface="Calibri"/>
              </a:rPr>
              <a:t>keadaan</a:t>
            </a:r>
            <a:r>
              <a:rPr sz="1600" spc="20" dirty="0">
                <a:latin typeface="Calibri"/>
                <a:cs typeface="Calibri"/>
              </a:rPr>
              <a:t> </a:t>
            </a:r>
            <a:r>
              <a:rPr sz="1600" spc="-30" dirty="0">
                <a:latin typeface="Calibri"/>
                <a:cs typeface="Calibri"/>
              </a:rPr>
              <a:t>hancur.</a:t>
            </a:r>
            <a:r>
              <a:rPr sz="1600" spc="-25" dirty="0">
                <a:latin typeface="Calibri"/>
                <a:cs typeface="Calibri"/>
              </a:rPr>
              <a:t> </a:t>
            </a:r>
            <a:r>
              <a:rPr sz="1600" spc="-10" dirty="0">
                <a:latin typeface="Calibri"/>
                <a:cs typeface="Calibri"/>
              </a:rPr>
              <a:t>Dan</a:t>
            </a:r>
            <a:r>
              <a:rPr sz="1600" spc="25" dirty="0">
                <a:latin typeface="Calibri"/>
                <a:cs typeface="Calibri"/>
              </a:rPr>
              <a:t> </a:t>
            </a:r>
            <a:r>
              <a:rPr sz="1600" spc="-5" dirty="0">
                <a:latin typeface="Calibri"/>
                <a:cs typeface="Calibri"/>
              </a:rPr>
              <a:t>penggunaan</a:t>
            </a:r>
            <a:r>
              <a:rPr sz="1600" spc="-30" dirty="0">
                <a:latin typeface="Calibri"/>
                <a:cs typeface="Calibri"/>
              </a:rPr>
              <a:t> </a:t>
            </a:r>
            <a:r>
              <a:rPr sz="1600" spc="-5" dirty="0">
                <a:latin typeface="Calibri"/>
                <a:cs typeface="Calibri"/>
              </a:rPr>
              <a:t>mesin</a:t>
            </a:r>
            <a:r>
              <a:rPr sz="1600" spc="20" dirty="0">
                <a:latin typeface="Calibri"/>
                <a:cs typeface="Calibri"/>
              </a:rPr>
              <a:t> </a:t>
            </a:r>
            <a:r>
              <a:rPr sz="1600" spc="-15" dirty="0">
                <a:latin typeface="Calibri"/>
                <a:cs typeface="Calibri"/>
              </a:rPr>
              <a:t>biasanya </a:t>
            </a:r>
            <a:r>
              <a:rPr sz="1600" spc="-10" dirty="0">
                <a:latin typeface="Calibri"/>
                <a:cs typeface="Calibri"/>
              </a:rPr>
              <a:t> digunakan</a:t>
            </a:r>
            <a:r>
              <a:rPr sz="1600" spc="-20" dirty="0">
                <a:latin typeface="Calibri"/>
                <a:cs typeface="Calibri"/>
              </a:rPr>
              <a:t> </a:t>
            </a:r>
            <a:r>
              <a:rPr sz="1600" spc="-10" dirty="0">
                <a:latin typeface="Calibri"/>
                <a:cs typeface="Calibri"/>
              </a:rPr>
              <a:t>untuk</a:t>
            </a:r>
            <a:r>
              <a:rPr sz="1600" spc="15" dirty="0">
                <a:latin typeface="Calibri"/>
                <a:cs typeface="Calibri"/>
              </a:rPr>
              <a:t> </a:t>
            </a:r>
            <a:r>
              <a:rPr sz="1600" spc="-15" dirty="0">
                <a:latin typeface="Calibri"/>
                <a:cs typeface="Calibri"/>
              </a:rPr>
              <a:t>budidaya</a:t>
            </a:r>
            <a:r>
              <a:rPr sz="1600" spc="-20" dirty="0">
                <a:latin typeface="Calibri"/>
                <a:cs typeface="Calibri"/>
              </a:rPr>
              <a:t> </a:t>
            </a:r>
            <a:r>
              <a:rPr sz="1600" dirty="0">
                <a:latin typeface="Calibri"/>
                <a:cs typeface="Calibri"/>
              </a:rPr>
              <a:t>maggot</a:t>
            </a:r>
            <a:r>
              <a:rPr sz="1600" spc="-5" dirty="0">
                <a:latin typeface="Calibri"/>
                <a:cs typeface="Calibri"/>
              </a:rPr>
              <a:t> </a:t>
            </a:r>
            <a:r>
              <a:rPr sz="1600" spc="-15" dirty="0">
                <a:latin typeface="Calibri"/>
                <a:cs typeface="Calibri"/>
              </a:rPr>
              <a:t>skala</a:t>
            </a:r>
            <a:r>
              <a:rPr sz="1600" spc="-5" dirty="0">
                <a:latin typeface="Calibri"/>
                <a:cs typeface="Calibri"/>
              </a:rPr>
              <a:t> besar</a:t>
            </a:r>
            <a:r>
              <a:rPr sz="1600" spc="20" dirty="0">
                <a:latin typeface="Calibri"/>
                <a:cs typeface="Calibri"/>
              </a:rPr>
              <a:t> </a:t>
            </a:r>
            <a:r>
              <a:rPr sz="1600" spc="-5" dirty="0">
                <a:latin typeface="Calibri"/>
                <a:cs typeface="Calibri"/>
              </a:rPr>
              <a:t>sehingga</a:t>
            </a:r>
            <a:r>
              <a:rPr sz="1600" spc="-45" dirty="0">
                <a:latin typeface="Calibri"/>
                <a:cs typeface="Calibri"/>
              </a:rPr>
              <a:t> </a:t>
            </a:r>
            <a:r>
              <a:rPr sz="1600" spc="-10" dirty="0">
                <a:latin typeface="Calibri"/>
                <a:cs typeface="Calibri"/>
              </a:rPr>
              <a:t>proses </a:t>
            </a:r>
            <a:r>
              <a:rPr sz="1600" spc="-5" dirty="0">
                <a:latin typeface="Calibri"/>
                <a:cs typeface="Calibri"/>
              </a:rPr>
              <a:t> </a:t>
            </a:r>
            <a:r>
              <a:rPr sz="1600" spc="-10" dirty="0" err="1">
                <a:latin typeface="Calibri"/>
                <a:cs typeface="Calibri"/>
              </a:rPr>
              <a:t>pemotongan</a:t>
            </a:r>
            <a:r>
              <a:rPr sz="1600">
                <a:latin typeface="Calibri"/>
                <a:cs typeface="Calibri"/>
              </a:rPr>
              <a:t>/</a:t>
            </a:r>
            <a:r>
              <a:rPr sz="1600" spc="-10">
                <a:latin typeface="Calibri"/>
                <a:cs typeface="Calibri"/>
              </a:rPr>
              <a:t>peghancuran</a:t>
            </a:r>
            <a:r>
              <a:rPr sz="1600" spc="-15" dirty="0">
                <a:latin typeface="Calibri"/>
                <a:cs typeface="Calibri"/>
              </a:rPr>
              <a:t> </a:t>
            </a:r>
            <a:r>
              <a:rPr sz="1600" spc="-5" dirty="0">
                <a:latin typeface="Calibri"/>
                <a:cs typeface="Calibri"/>
              </a:rPr>
              <a:t>lebih</a:t>
            </a:r>
            <a:r>
              <a:rPr sz="1600" spc="-10" dirty="0">
                <a:latin typeface="Calibri"/>
                <a:cs typeface="Calibri"/>
              </a:rPr>
              <a:t> </a:t>
            </a:r>
            <a:r>
              <a:rPr sz="1600" spc="-5" dirty="0">
                <a:latin typeface="Calibri"/>
                <a:cs typeface="Calibri"/>
              </a:rPr>
              <a:t>cepat.</a:t>
            </a:r>
            <a:endParaRPr sz="1600" dirty="0">
              <a:latin typeface="Calibri"/>
              <a:cs typeface="Calibri"/>
            </a:endParaRPr>
          </a:p>
        </p:txBody>
      </p:sp>
      <p:sp>
        <p:nvSpPr>
          <p:cNvPr id="7" name="object 7"/>
          <p:cNvSpPr txBox="1"/>
          <p:nvPr/>
        </p:nvSpPr>
        <p:spPr>
          <a:xfrm>
            <a:off x="914400" y="3458706"/>
            <a:ext cx="4110354" cy="848994"/>
          </a:xfrm>
          <a:prstGeom prst="rect">
            <a:avLst/>
          </a:prstGeom>
        </p:spPr>
        <p:txBody>
          <a:bodyPr vert="horz" wrap="square" lIns="0" tIns="12700" rIns="0" bIns="0" rtlCol="0">
            <a:spAutoFit/>
          </a:bodyPr>
          <a:lstStyle/>
          <a:p>
            <a:pPr marL="279400" marR="5080" indent="-266700">
              <a:lnSpc>
                <a:spcPct val="100000"/>
              </a:lnSpc>
              <a:spcBef>
                <a:spcPts val="100"/>
              </a:spcBef>
            </a:pPr>
            <a:r>
              <a:rPr sz="1800" dirty="0">
                <a:latin typeface="Calibri"/>
                <a:cs typeface="Calibri"/>
              </a:rPr>
              <a:t>1.</a:t>
            </a:r>
            <a:r>
              <a:rPr sz="1800" spc="5" dirty="0">
                <a:latin typeface="Calibri"/>
                <a:cs typeface="Calibri"/>
              </a:rPr>
              <a:t> </a:t>
            </a:r>
            <a:r>
              <a:rPr sz="1800" spc="-10" dirty="0">
                <a:latin typeface="Calibri"/>
                <a:cs typeface="Calibri"/>
              </a:rPr>
              <a:t>Pencacahan </a:t>
            </a:r>
            <a:r>
              <a:rPr sz="1800" spc="-5" dirty="0">
                <a:latin typeface="Calibri"/>
                <a:cs typeface="Calibri"/>
              </a:rPr>
              <a:t>manual yaitu </a:t>
            </a:r>
            <a:r>
              <a:rPr sz="1800" spc="-10" dirty="0">
                <a:latin typeface="Calibri"/>
                <a:cs typeface="Calibri"/>
              </a:rPr>
              <a:t>memotong </a:t>
            </a:r>
            <a:r>
              <a:rPr sz="1800" spc="-5" dirty="0">
                <a:latin typeface="Calibri"/>
                <a:cs typeface="Calibri"/>
              </a:rPr>
              <a:t> </a:t>
            </a:r>
            <a:r>
              <a:rPr sz="1800" spc="-5" dirty="0" err="1">
                <a:latin typeface="Calibri"/>
                <a:cs typeface="Calibri"/>
              </a:rPr>
              <a:t>sampah</a:t>
            </a:r>
            <a:r>
              <a:rPr sz="1800" spc="15" dirty="0">
                <a:latin typeface="Calibri"/>
                <a:cs typeface="Calibri"/>
              </a:rPr>
              <a:t> </a:t>
            </a:r>
            <a:r>
              <a:rPr sz="1800" spc="-15" dirty="0" err="1">
                <a:latin typeface="Calibri"/>
                <a:cs typeface="Calibri"/>
              </a:rPr>
              <a:t>organi</a:t>
            </a:r>
            <a:r>
              <a:rPr lang="en-GB" sz="1800" spc="-15" dirty="0">
                <a:latin typeface="Calibri"/>
                <a:cs typeface="Calibri"/>
              </a:rPr>
              <a:t>k</a:t>
            </a:r>
            <a:r>
              <a:rPr sz="1800" spc="30" dirty="0">
                <a:latin typeface="Calibri"/>
                <a:cs typeface="Calibri"/>
              </a:rPr>
              <a:t> </a:t>
            </a:r>
            <a:r>
              <a:rPr sz="1800" spc="-5" dirty="0">
                <a:latin typeface="Calibri"/>
                <a:cs typeface="Calibri"/>
              </a:rPr>
              <a:t>menjadi</a:t>
            </a:r>
            <a:r>
              <a:rPr sz="1800" spc="15" dirty="0">
                <a:latin typeface="Calibri"/>
                <a:cs typeface="Calibri"/>
              </a:rPr>
              <a:t> </a:t>
            </a:r>
            <a:r>
              <a:rPr sz="1800" spc="-15" dirty="0">
                <a:latin typeface="Calibri"/>
                <a:cs typeface="Calibri"/>
              </a:rPr>
              <a:t>ukuran</a:t>
            </a:r>
            <a:r>
              <a:rPr sz="1800" spc="20" dirty="0">
                <a:latin typeface="Calibri"/>
                <a:cs typeface="Calibri"/>
              </a:rPr>
              <a:t> </a:t>
            </a:r>
            <a:r>
              <a:rPr sz="1800" dirty="0">
                <a:latin typeface="Calibri"/>
                <a:cs typeface="Calibri"/>
              </a:rPr>
              <a:t>lebih </a:t>
            </a:r>
            <a:r>
              <a:rPr sz="1800" spc="5" dirty="0">
                <a:latin typeface="Calibri"/>
                <a:cs typeface="Calibri"/>
              </a:rPr>
              <a:t> </a:t>
            </a:r>
            <a:r>
              <a:rPr sz="1800" spc="-15" dirty="0">
                <a:latin typeface="Calibri"/>
                <a:cs typeface="Calibri"/>
              </a:rPr>
              <a:t>kecil</a:t>
            </a:r>
            <a:r>
              <a:rPr sz="1800" dirty="0">
                <a:latin typeface="Calibri"/>
                <a:cs typeface="Calibri"/>
              </a:rPr>
              <a:t> </a:t>
            </a:r>
            <a:r>
              <a:rPr sz="1800" spc="-10" dirty="0">
                <a:latin typeface="Calibri"/>
                <a:cs typeface="Calibri"/>
              </a:rPr>
              <a:t>dengan</a:t>
            </a:r>
            <a:r>
              <a:rPr sz="1800" spc="40" dirty="0">
                <a:latin typeface="Calibri"/>
                <a:cs typeface="Calibri"/>
              </a:rPr>
              <a:t> </a:t>
            </a:r>
            <a:r>
              <a:rPr sz="1800" spc="-10" dirty="0">
                <a:latin typeface="Calibri"/>
                <a:cs typeface="Calibri"/>
              </a:rPr>
              <a:t>menggunakan</a:t>
            </a:r>
            <a:r>
              <a:rPr sz="1800" spc="45" dirty="0">
                <a:latin typeface="Calibri"/>
                <a:cs typeface="Calibri"/>
              </a:rPr>
              <a:t> </a:t>
            </a:r>
            <a:r>
              <a:rPr sz="1800" spc="-5" dirty="0">
                <a:latin typeface="Calibri"/>
                <a:cs typeface="Calibri"/>
              </a:rPr>
              <a:t>pisau</a:t>
            </a:r>
            <a:r>
              <a:rPr sz="1800" spc="25" dirty="0">
                <a:latin typeface="Calibri"/>
                <a:cs typeface="Calibri"/>
              </a:rPr>
              <a:t> </a:t>
            </a:r>
            <a:r>
              <a:rPr sz="1800" dirty="0">
                <a:latin typeface="Calibri"/>
                <a:cs typeface="Calibri"/>
              </a:rPr>
              <a:t>/</a:t>
            </a:r>
            <a:r>
              <a:rPr sz="1800" spc="-10" dirty="0">
                <a:latin typeface="Calibri"/>
                <a:cs typeface="Calibri"/>
              </a:rPr>
              <a:t> golok.</a:t>
            </a:r>
            <a:endParaRPr sz="1800" dirty="0">
              <a:latin typeface="Calibri"/>
              <a:cs typeface="Calibri"/>
            </a:endParaRPr>
          </a:p>
        </p:txBody>
      </p:sp>
      <p:pic>
        <p:nvPicPr>
          <p:cNvPr id="8" name="Gambar 7">
            <a:extLst>
              <a:ext uri="{FF2B5EF4-FFF2-40B4-BE49-F238E27FC236}">
                <a16:creationId xmlns:a16="http://schemas.microsoft.com/office/drawing/2014/main" id="{4A635704-5D14-458E-A616-21A111835829}"/>
              </a:ext>
            </a:extLst>
          </p:cNvPr>
          <p:cNvPicPr>
            <a:picLocks noChangeAspect="1"/>
          </p:cNvPicPr>
          <p:nvPr/>
        </p:nvPicPr>
        <p:blipFill>
          <a:blip r:embed="rId2"/>
          <a:stretch>
            <a:fillRect/>
          </a:stretch>
        </p:blipFill>
        <p:spPr>
          <a:xfrm>
            <a:off x="914400" y="4677081"/>
            <a:ext cx="4791200" cy="190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9" name="Oval 18">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0" name="Oval 19">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22" name="Rectangle 21">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bject 2"/>
          <p:cNvSpPr txBox="1"/>
          <p:nvPr/>
        </p:nvSpPr>
        <p:spPr>
          <a:xfrm>
            <a:off x="1051560" y="643468"/>
            <a:ext cx="9966960" cy="3592432"/>
          </a:xfrm>
          <a:prstGeom prst="rect">
            <a:avLst/>
          </a:prstGeom>
        </p:spPr>
        <p:txBody>
          <a:bodyPr vert="horz" lIns="91440" tIns="45720" rIns="91440" bIns="45720" rtlCol="0" anchor="ctr">
            <a:normAutofit/>
          </a:bodyPr>
          <a:lstStyle/>
          <a:p>
            <a:pPr marL="12700" defTabSz="914400">
              <a:lnSpc>
                <a:spcPct val="80000"/>
              </a:lnSpc>
              <a:spcBef>
                <a:spcPct val="0"/>
              </a:spcBef>
              <a:spcAft>
                <a:spcPts val="600"/>
              </a:spcAft>
            </a:pPr>
            <a:r>
              <a:rPr lang="en-US" sz="9600" cap="all" spc="-60">
                <a:blipFill dpi="0" rotWithShape="1">
                  <a:blip r:embed="rId4"/>
                  <a:srcRect/>
                  <a:tile tx="6350" ty="-127000" sx="65000" sy="64000" flip="none" algn="tl"/>
                </a:blipFill>
                <a:latin typeface="+mj-lt"/>
                <a:ea typeface="+mj-ea"/>
                <a:cs typeface="+mj-cs"/>
              </a:rPr>
              <a:t>TERIMAKASIH</a:t>
            </a:r>
            <a:endParaRPr lang="en-US" sz="9600" cap="all">
              <a:blipFill dpi="0" rotWithShape="1">
                <a:blip r:embed="rId4"/>
                <a:srcRect/>
                <a:tile tx="6350" ty="-127000" sx="65000" sy="64000" flip="none" algn="tl"/>
              </a:blipFill>
              <a:latin typeface="+mj-lt"/>
              <a:ea typeface="+mj-ea"/>
              <a:cs typeface="+mj-cs"/>
            </a:endParaRPr>
          </a:p>
        </p:txBody>
      </p:sp>
      <p:sp>
        <p:nvSpPr>
          <p:cNvPr id="24" name="Rectangle 23">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12">
            <a:extLst>
              <a:ext uri="{FF2B5EF4-FFF2-40B4-BE49-F238E27FC236}">
                <a16:creationId xmlns:a16="http://schemas.microsoft.com/office/drawing/2014/main" id="{AD974228-62CF-458C-8F67-29B86D56B34B}"/>
              </a:ext>
            </a:extLst>
          </p:cNvPr>
          <p:cNvSpPr txBox="1">
            <a:spLocks/>
          </p:cNvSpPr>
          <p:nvPr/>
        </p:nvSpPr>
        <p:spPr>
          <a:xfrm>
            <a:off x="1069848" y="4913336"/>
            <a:ext cx="7891272" cy="106984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5400" b="0" i="0" kern="1200" cap="all" baseline="0">
                <a:solidFill>
                  <a:schemeClr val="tx1"/>
                </a:solidFill>
                <a:latin typeface="+mj-lt"/>
                <a:ea typeface="+mj-ea"/>
                <a:cs typeface="+mj-cs"/>
              </a:defRPr>
            </a:lvl1pPr>
          </a:lstStyle>
          <a:p>
            <a:pPr>
              <a:spcBef>
                <a:spcPts val="1200"/>
              </a:spcBef>
              <a:buClr>
                <a:schemeClr val="accent1">
                  <a:lumMod val="75000"/>
                </a:schemeClr>
              </a:buClr>
              <a:buSzPct val="85000"/>
            </a:pPr>
            <a:r>
              <a:rPr lang="en-US" sz="2200" spc="-5" dirty="0">
                <a:solidFill>
                  <a:srgbClr val="000000"/>
                </a:solidFill>
                <a:latin typeface="+mn-lt"/>
                <a:ea typeface="+mn-ea"/>
                <a:cs typeface="+mn-cs"/>
              </a:rPr>
              <a:t>Balai PELATIHAN </a:t>
            </a:r>
            <a:r>
              <a:rPr lang="en-US" sz="2200" spc="-5" dirty="0" err="1">
                <a:solidFill>
                  <a:srgbClr val="000000"/>
                </a:solidFill>
                <a:latin typeface="+mn-lt"/>
                <a:ea typeface="+mn-ea"/>
                <a:cs typeface="+mn-cs"/>
              </a:rPr>
              <a:t>Lingkungan</a:t>
            </a:r>
            <a:r>
              <a:rPr lang="en-US" sz="2200" spc="-5" dirty="0">
                <a:solidFill>
                  <a:srgbClr val="000000"/>
                </a:solidFill>
                <a:latin typeface="+mn-lt"/>
                <a:ea typeface="+mn-ea"/>
                <a:cs typeface="+mn-cs"/>
              </a:rPr>
              <a:t> </a:t>
            </a:r>
            <a:r>
              <a:rPr lang="en-US" sz="2200" spc="-5" dirty="0" err="1">
                <a:solidFill>
                  <a:srgbClr val="000000"/>
                </a:solidFill>
                <a:latin typeface="+mn-lt"/>
                <a:ea typeface="+mn-ea"/>
                <a:cs typeface="+mn-cs"/>
              </a:rPr>
              <a:t>Hidup</a:t>
            </a:r>
            <a:r>
              <a:rPr lang="en-US" sz="2200" spc="-5" dirty="0">
                <a:solidFill>
                  <a:srgbClr val="000000"/>
                </a:solidFill>
                <a:latin typeface="+mn-lt"/>
                <a:ea typeface="+mn-ea"/>
                <a:cs typeface="+mn-cs"/>
              </a:rPr>
              <a:t> dan </a:t>
            </a:r>
            <a:r>
              <a:rPr lang="en-US" sz="2200" spc="-5" dirty="0" err="1">
                <a:solidFill>
                  <a:srgbClr val="000000"/>
                </a:solidFill>
                <a:latin typeface="+mn-lt"/>
                <a:ea typeface="+mn-ea"/>
                <a:cs typeface="+mn-cs"/>
              </a:rPr>
              <a:t>Kehutanan</a:t>
            </a:r>
            <a:r>
              <a:rPr lang="en-US" sz="2200" spc="-5" dirty="0">
                <a:solidFill>
                  <a:srgbClr val="000000"/>
                </a:solidFill>
                <a:latin typeface="+mn-lt"/>
                <a:ea typeface="+mn-ea"/>
                <a:cs typeface="+mn-cs"/>
              </a:rPr>
              <a:t> </a:t>
            </a:r>
            <a:r>
              <a:rPr lang="en-US" sz="2200" spc="-5" dirty="0" err="1">
                <a:solidFill>
                  <a:srgbClr val="000000"/>
                </a:solidFill>
                <a:latin typeface="+mn-lt"/>
                <a:ea typeface="+mn-ea"/>
                <a:cs typeface="+mn-cs"/>
              </a:rPr>
              <a:t>Pematangsiantar</a:t>
            </a:r>
            <a:endParaRPr lang="en-US" sz="2200" dirty="0">
              <a:solidFill>
                <a:srgbClr val="000000"/>
              </a:solidFill>
              <a:latin typeface="+mn-lt"/>
              <a:ea typeface="+mn-ea"/>
              <a:cs typeface="+mn-cs"/>
            </a:endParaRPr>
          </a:p>
        </p:txBody>
      </p:sp>
      <p:grpSp>
        <p:nvGrpSpPr>
          <p:cNvPr id="26" name="Group 25">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27" name="Oval 26">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object 5"/>
          <p:cNvPicPr/>
          <p:nvPr/>
        </p:nvPicPr>
        <p:blipFill>
          <a:blip r:embed="rId6" cstate="print"/>
          <a:stretch>
            <a:fillRect/>
          </a:stretch>
        </p:blipFill>
        <p:spPr>
          <a:xfrm>
            <a:off x="95851" y="4750570"/>
            <a:ext cx="1008380" cy="10083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0">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 name="Group 12">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4" name="Oval 13">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object 5"/>
          <p:cNvSpPr txBox="1">
            <a:spLocks noGrp="1"/>
          </p:cNvSpPr>
          <p:nvPr>
            <p:ph type="title"/>
          </p:nvPr>
        </p:nvSpPr>
        <p:spPr>
          <a:xfrm>
            <a:off x="1490145" y="2376862"/>
            <a:ext cx="2640646" cy="2104273"/>
          </a:xfrm>
          <a:prstGeom prst="rect">
            <a:avLst/>
          </a:prstGeom>
          <a:noFill/>
        </p:spPr>
        <p:txBody>
          <a:bodyPr vert="horz" lIns="91440" tIns="45720" rIns="91440" bIns="45720" rtlCol="0" anchor="ctr">
            <a:normAutofit/>
          </a:bodyPr>
          <a:lstStyle/>
          <a:p>
            <a:pPr marL="12700" algn="ctr">
              <a:tabLst>
                <a:tab pos="9985375" algn="l"/>
              </a:tabLst>
            </a:pPr>
            <a:r>
              <a:rPr lang="en-US" sz="3000" u="sng" spc="-405">
                <a:solidFill>
                  <a:srgbClr val="FFFFFF"/>
                </a:solidFill>
                <a:uFill>
                  <a:solidFill>
                    <a:srgbClr val="7E7E7E"/>
                  </a:solidFill>
                </a:uFill>
              </a:rPr>
              <a:t>T</a:t>
            </a:r>
            <a:r>
              <a:rPr lang="en-US" sz="3000" u="sng" spc="-75">
                <a:solidFill>
                  <a:srgbClr val="FFFFFF"/>
                </a:solidFill>
                <a:uFill>
                  <a:solidFill>
                    <a:srgbClr val="7E7E7E"/>
                  </a:solidFill>
                </a:uFill>
              </a:rPr>
              <a:t>u</a:t>
            </a:r>
            <a:r>
              <a:rPr lang="en-US" sz="3000" u="sng" spc="-65">
                <a:solidFill>
                  <a:srgbClr val="FFFFFF"/>
                </a:solidFill>
                <a:uFill>
                  <a:solidFill>
                    <a:srgbClr val="7E7E7E"/>
                  </a:solidFill>
                </a:uFill>
              </a:rPr>
              <a:t>j</a:t>
            </a:r>
            <a:r>
              <a:rPr lang="en-US" sz="3000" u="sng" spc="-75">
                <a:solidFill>
                  <a:srgbClr val="FFFFFF"/>
                </a:solidFill>
                <a:uFill>
                  <a:solidFill>
                    <a:srgbClr val="7E7E7E"/>
                  </a:solidFill>
                </a:uFill>
              </a:rPr>
              <a:t>u</a:t>
            </a:r>
            <a:r>
              <a:rPr lang="en-US" sz="3000" u="sng" spc="-100">
                <a:solidFill>
                  <a:srgbClr val="FFFFFF"/>
                </a:solidFill>
                <a:uFill>
                  <a:solidFill>
                    <a:srgbClr val="7E7E7E"/>
                  </a:solidFill>
                </a:uFill>
              </a:rPr>
              <a:t>a</a:t>
            </a:r>
            <a:r>
              <a:rPr lang="en-US" sz="3000" u="sng">
                <a:solidFill>
                  <a:srgbClr val="FFFFFF"/>
                </a:solidFill>
                <a:uFill>
                  <a:solidFill>
                    <a:srgbClr val="7E7E7E"/>
                  </a:solidFill>
                </a:uFill>
              </a:rPr>
              <a:t>n</a:t>
            </a:r>
            <a:r>
              <a:rPr lang="en-US" sz="3000" u="sng" spc="-245" dirty="0">
                <a:solidFill>
                  <a:srgbClr val="FFFFFF"/>
                </a:solidFill>
                <a:uFill>
                  <a:solidFill>
                    <a:srgbClr val="7E7E7E"/>
                  </a:solidFill>
                </a:uFill>
              </a:rPr>
              <a:t> </a:t>
            </a:r>
            <a:r>
              <a:rPr lang="en-US" sz="3000" u="sng" spc="-180">
                <a:solidFill>
                  <a:srgbClr val="FFFFFF"/>
                </a:solidFill>
                <a:uFill>
                  <a:solidFill>
                    <a:srgbClr val="7E7E7E"/>
                  </a:solidFill>
                </a:uFill>
              </a:rPr>
              <a:t>P</a:t>
            </a:r>
            <a:r>
              <a:rPr lang="en-US" sz="3000" u="sng" spc="-75">
                <a:solidFill>
                  <a:srgbClr val="FFFFFF"/>
                </a:solidFill>
                <a:uFill>
                  <a:solidFill>
                    <a:srgbClr val="7E7E7E"/>
                  </a:solidFill>
                </a:uFill>
              </a:rPr>
              <a:t>e</a:t>
            </a:r>
            <a:r>
              <a:rPr lang="en-US" sz="3000" u="sng" spc="-105">
                <a:solidFill>
                  <a:srgbClr val="FFFFFF"/>
                </a:solidFill>
                <a:uFill>
                  <a:solidFill>
                    <a:srgbClr val="7E7E7E"/>
                  </a:solidFill>
                </a:uFill>
              </a:rPr>
              <a:t>m</a:t>
            </a:r>
            <a:r>
              <a:rPr lang="en-US" sz="3000" u="sng" spc="-95">
                <a:solidFill>
                  <a:srgbClr val="FFFFFF"/>
                </a:solidFill>
                <a:uFill>
                  <a:solidFill>
                    <a:srgbClr val="7E7E7E"/>
                  </a:solidFill>
                </a:uFill>
              </a:rPr>
              <a:t>b</a:t>
            </a:r>
            <a:r>
              <a:rPr lang="en-US" sz="3000" u="sng" spc="-114">
                <a:solidFill>
                  <a:srgbClr val="FFFFFF"/>
                </a:solidFill>
                <a:uFill>
                  <a:solidFill>
                    <a:srgbClr val="7E7E7E"/>
                  </a:solidFill>
                </a:uFill>
              </a:rPr>
              <a:t>e</a:t>
            </a:r>
            <a:r>
              <a:rPr lang="en-US" sz="3000" u="sng" spc="-65">
                <a:solidFill>
                  <a:srgbClr val="FFFFFF"/>
                </a:solidFill>
                <a:uFill>
                  <a:solidFill>
                    <a:srgbClr val="7E7E7E"/>
                  </a:solidFill>
                </a:uFill>
              </a:rPr>
              <a:t>l</a:t>
            </a:r>
            <a:r>
              <a:rPr lang="en-US" sz="3000" u="sng" spc="-100">
                <a:solidFill>
                  <a:srgbClr val="FFFFFF"/>
                </a:solidFill>
                <a:uFill>
                  <a:solidFill>
                    <a:srgbClr val="7E7E7E"/>
                  </a:solidFill>
                </a:uFill>
              </a:rPr>
              <a:t>a</a:t>
            </a:r>
            <a:r>
              <a:rPr lang="en-US" sz="3000" u="sng" spc="-65">
                <a:solidFill>
                  <a:srgbClr val="FFFFFF"/>
                </a:solidFill>
                <a:uFill>
                  <a:solidFill>
                    <a:srgbClr val="7E7E7E"/>
                  </a:solidFill>
                </a:uFill>
              </a:rPr>
              <a:t>j</a:t>
            </a:r>
            <a:r>
              <a:rPr lang="en-US" sz="3000" u="sng" spc="-100">
                <a:solidFill>
                  <a:srgbClr val="FFFFFF"/>
                </a:solidFill>
                <a:uFill>
                  <a:solidFill>
                    <a:srgbClr val="7E7E7E"/>
                  </a:solidFill>
                </a:uFill>
              </a:rPr>
              <a:t>a</a:t>
            </a:r>
            <a:r>
              <a:rPr lang="en-US" sz="3000" u="sng" spc="-180">
                <a:solidFill>
                  <a:srgbClr val="FFFFFF"/>
                </a:solidFill>
                <a:uFill>
                  <a:solidFill>
                    <a:srgbClr val="7E7E7E"/>
                  </a:solidFill>
                </a:uFill>
              </a:rPr>
              <a:t>r</a:t>
            </a:r>
            <a:r>
              <a:rPr lang="en-US" sz="3000" u="sng" spc="-100">
                <a:solidFill>
                  <a:srgbClr val="FFFFFF"/>
                </a:solidFill>
                <a:uFill>
                  <a:solidFill>
                    <a:srgbClr val="7E7E7E"/>
                  </a:solidFill>
                </a:uFill>
              </a:rPr>
              <a:t>a</a:t>
            </a:r>
            <a:r>
              <a:rPr lang="en-US" sz="3000" u="sng">
                <a:solidFill>
                  <a:srgbClr val="FFFFFF"/>
                </a:solidFill>
                <a:uFill>
                  <a:solidFill>
                    <a:srgbClr val="7E7E7E"/>
                  </a:solidFill>
                </a:uFill>
              </a:rPr>
              <a:t>n</a:t>
            </a:r>
            <a:r>
              <a:rPr lang="en-US" sz="3000" u="sng" dirty="0">
                <a:solidFill>
                  <a:srgbClr val="FFFFFF"/>
                </a:solidFill>
                <a:uFill>
                  <a:solidFill>
                    <a:srgbClr val="7E7E7E"/>
                  </a:solidFill>
                </a:uFill>
              </a:rPr>
              <a:t>	</a:t>
            </a:r>
            <a:endParaRPr lang="en-US" sz="3000" dirty="0">
              <a:solidFill>
                <a:srgbClr val="FFFFFF"/>
              </a:solidFill>
            </a:endParaRPr>
          </a:p>
        </p:txBody>
      </p:sp>
      <p:sp>
        <p:nvSpPr>
          <p:cNvPr id="16" name="Rectangle 16">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bject 6"/>
          <p:cNvSpPr txBox="1"/>
          <p:nvPr/>
        </p:nvSpPr>
        <p:spPr>
          <a:xfrm>
            <a:off x="6081089" y="725394"/>
            <a:ext cx="5142658" cy="5407212"/>
          </a:xfrm>
          <a:prstGeom prst="rect">
            <a:avLst/>
          </a:prstGeom>
        </p:spPr>
        <p:txBody>
          <a:bodyPr vert="horz" lIns="91440" tIns="45720" rIns="91440" bIns="45720" rtlCol="0" anchor="ctr">
            <a:normAutofit/>
          </a:bodyPr>
          <a:lstStyle/>
          <a:p>
            <a:pPr marL="104139" indent="-182880" defTabSz="914400">
              <a:lnSpc>
                <a:spcPct val="90000"/>
              </a:lnSpc>
              <a:spcBef>
                <a:spcPts val="700"/>
              </a:spcBef>
              <a:buClr>
                <a:schemeClr val="accent1">
                  <a:lumMod val="75000"/>
                </a:schemeClr>
              </a:buClr>
              <a:buSzPct val="85000"/>
              <a:buFont typeface="Wingdings" pitchFamily="2" charset="2"/>
              <a:buChar char="§"/>
            </a:pPr>
            <a:r>
              <a:rPr lang="en-US" b="1" spc="-25"/>
              <a:t>Tujuan</a:t>
            </a:r>
            <a:r>
              <a:rPr lang="en-US" b="1" spc="-40" dirty="0"/>
              <a:t> </a:t>
            </a:r>
            <a:r>
              <a:rPr lang="en-US" b="1" spc="-5"/>
              <a:t>Umum</a:t>
            </a:r>
            <a:r>
              <a:rPr lang="en-US" b="1" spc="-5" dirty="0"/>
              <a:t>:</a:t>
            </a:r>
            <a:endParaRPr lang="en-US" dirty="0"/>
          </a:p>
          <a:p>
            <a:pPr marR="5080" indent="-182880" defTabSz="914400">
              <a:lnSpc>
                <a:spcPct val="90000"/>
              </a:lnSpc>
              <a:spcBef>
                <a:spcPts val="605"/>
              </a:spcBef>
              <a:buClr>
                <a:schemeClr val="accent1">
                  <a:lumMod val="75000"/>
                </a:schemeClr>
              </a:buClr>
              <a:buSzPct val="85000"/>
              <a:buFont typeface="Wingdings" pitchFamily="2" charset="2"/>
              <a:buChar char="§"/>
            </a:pPr>
            <a:r>
              <a:rPr lang="en-US" spc="-10"/>
              <a:t>Peserta</a:t>
            </a:r>
            <a:r>
              <a:rPr lang="en-US" spc="-5" dirty="0"/>
              <a:t> </a:t>
            </a:r>
            <a:r>
              <a:rPr lang="en-US" spc="-10"/>
              <a:t>dapat</a:t>
            </a:r>
            <a:r>
              <a:rPr lang="en-US" spc="-10" dirty="0"/>
              <a:t> </a:t>
            </a:r>
            <a:r>
              <a:rPr lang="en-US" spc="-5" dirty="0"/>
              <a:t> </a:t>
            </a:r>
            <a:r>
              <a:rPr lang="en-US" spc="-10"/>
              <a:t>melakukan</a:t>
            </a:r>
            <a:r>
              <a:rPr lang="en-US" spc="-10" dirty="0"/>
              <a:t> </a:t>
            </a:r>
            <a:r>
              <a:rPr lang="en-US" spc="-5"/>
              <a:t>pengolahan</a:t>
            </a:r>
            <a:r>
              <a:rPr lang="en-US" spc="-5" dirty="0"/>
              <a:t> </a:t>
            </a:r>
            <a:r>
              <a:rPr lang="en-US" spc="-5"/>
              <a:t>sampah</a:t>
            </a:r>
            <a:r>
              <a:rPr lang="en-US" spc="-5" dirty="0"/>
              <a:t> </a:t>
            </a:r>
            <a:r>
              <a:rPr lang="en-US" spc="-20"/>
              <a:t>organik</a:t>
            </a:r>
            <a:r>
              <a:rPr lang="en-US" spc="-20" dirty="0"/>
              <a:t> </a:t>
            </a:r>
            <a:r>
              <a:rPr lang="en-US" spc="-5"/>
              <a:t>untuk</a:t>
            </a:r>
            <a:r>
              <a:rPr lang="en-US" spc="-5" dirty="0"/>
              <a:t> </a:t>
            </a:r>
            <a:r>
              <a:rPr lang="en-US" spc="-20"/>
              <a:t>pakan</a:t>
            </a:r>
            <a:r>
              <a:rPr lang="en-US" spc="-20" dirty="0"/>
              <a:t> </a:t>
            </a:r>
            <a:r>
              <a:rPr lang="en-US" i="1" dirty="0"/>
              <a:t>maggot </a:t>
            </a:r>
            <a:r>
              <a:rPr lang="en-US" i="1" spc="-10" dirty="0"/>
              <a:t>Black </a:t>
            </a:r>
            <a:r>
              <a:rPr lang="en-US" i="1" spc="-5" dirty="0"/>
              <a:t> Soldier</a:t>
            </a:r>
            <a:r>
              <a:rPr lang="en-US" i="1" spc="5" dirty="0"/>
              <a:t> </a:t>
            </a:r>
            <a:r>
              <a:rPr lang="en-US" i="1" spc="-5" dirty="0"/>
              <a:t>Fly</a:t>
            </a:r>
            <a:r>
              <a:rPr lang="en-US" i="1" spc="-10" dirty="0"/>
              <a:t> </a:t>
            </a:r>
            <a:r>
              <a:rPr lang="en-US" spc="-10" dirty="0"/>
              <a:t>(BSF)</a:t>
            </a:r>
            <a:endParaRPr lang="en-US"/>
          </a:p>
          <a:p>
            <a:pPr indent="-182880" defTabSz="914400">
              <a:lnSpc>
                <a:spcPct val="90000"/>
              </a:lnSpc>
              <a:spcBef>
                <a:spcPts val="45"/>
              </a:spcBef>
              <a:buClr>
                <a:schemeClr val="accent1">
                  <a:lumMod val="75000"/>
                </a:schemeClr>
              </a:buClr>
              <a:buSzPct val="85000"/>
              <a:buFont typeface="Wingdings" pitchFamily="2" charset="2"/>
              <a:buChar char="§"/>
            </a:pPr>
            <a:endParaRPr lang="en-US" dirty="0"/>
          </a:p>
          <a:p>
            <a:pPr marL="104139" indent="-182880" defTabSz="914400">
              <a:lnSpc>
                <a:spcPct val="90000"/>
              </a:lnSpc>
              <a:buClr>
                <a:schemeClr val="accent1">
                  <a:lumMod val="75000"/>
                </a:schemeClr>
              </a:buClr>
              <a:buSzPct val="85000"/>
              <a:buFont typeface="Wingdings" pitchFamily="2" charset="2"/>
              <a:buChar char="§"/>
            </a:pPr>
            <a:r>
              <a:rPr lang="en-US" b="1" spc="-25"/>
              <a:t>Tujuan</a:t>
            </a:r>
            <a:r>
              <a:rPr lang="en-US" b="1" spc="-45" dirty="0"/>
              <a:t> </a:t>
            </a:r>
            <a:r>
              <a:rPr lang="en-US" b="1"/>
              <a:t>Khusus</a:t>
            </a:r>
            <a:endParaRPr lang="en-US" dirty="0"/>
          </a:p>
          <a:p>
            <a:pPr indent="-182880" defTabSz="914400">
              <a:lnSpc>
                <a:spcPct val="90000"/>
              </a:lnSpc>
              <a:spcBef>
                <a:spcPts val="600"/>
              </a:spcBef>
              <a:buClr>
                <a:schemeClr val="accent1">
                  <a:lumMod val="75000"/>
                </a:schemeClr>
              </a:buClr>
              <a:buSzPct val="85000"/>
              <a:buFont typeface="Wingdings" pitchFamily="2" charset="2"/>
              <a:buChar char="§"/>
            </a:pPr>
            <a:r>
              <a:rPr lang="en-US" spc="-5"/>
              <a:t>Peserta</a:t>
            </a:r>
            <a:r>
              <a:rPr lang="en-US" spc="-30" dirty="0"/>
              <a:t> </a:t>
            </a:r>
            <a:r>
              <a:rPr lang="en-US" spc="-5"/>
              <a:t>dapat</a:t>
            </a:r>
            <a:r>
              <a:rPr lang="en-US" spc="-5" dirty="0"/>
              <a:t>:</a:t>
            </a:r>
            <a:endParaRPr lang="en-US"/>
          </a:p>
          <a:p>
            <a:pPr marL="469265" indent="-182880" defTabSz="914400">
              <a:lnSpc>
                <a:spcPct val="90000"/>
              </a:lnSpc>
              <a:spcBef>
                <a:spcPts val="605"/>
              </a:spcBef>
              <a:buClr>
                <a:schemeClr val="accent1">
                  <a:lumMod val="75000"/>
                </a:schemeClr>
              </a:buClr>
              <a:buSzPct val="85000"/>
              <a:buFont typeface="Wingdings" pitchFamily="2" charset="2"/>
              <a:buChar char="§"/>
              <a:tabLst>
                <a:tab pos="469265" algn="l"/>
                <a:tab pos="469900" algn="l"/>
              </a:tabLst>
            </a:pPr>
            <a:r>
              <a:rPr lang="en-US" spc="-5"/>
              <a:t>menjelaskan</a:t>
            </a:r>
            <a:r>
              <a:rPr lang="en-US" spc="-40" dirty="0"/>
              <a:t> </a:t>
            </a:r>
            <a:r>
              <a:rPr lang="en-US"/>
              <a:t>jenis</a:t>
            </a:r>
            <a:r>
              <a:rPr lang="en-US" spc="-25" dirty="0"/>
              <a:t> </a:t>
            </a:r>
            <a:r>
              <a:rPr lang="en-US" spc="-5"/>
              <a:t>sampah</a:t>
            </a:r>
            <a:r>
              <a:rPr lang="en-US" dirty="0"/>
              <a:t> </a:t>
            </a:r>
            <a:r>
              <a:rPr lang="en-US" spc="-15"/>
              <a:t>organik</a:t>
            </a:r>
            <a:r>
              <a:rPr lang="en-US" dirty="0"/>
              <a:t> dan </a:t>
            </a:r>
            <a:r>
              <a:rPr lang="en-US" spc="-5" dirty="0"/>
              <a:t>maggot</a:t>
            </a:r>
            <a:r>
              <a:rPr lang="en-US" dirty="0"/>
              <a:t> BSF</a:t>
            </a:r>
          </a:p>
          <a:p>
            <a:pPr marL="469265" indent="-182880" defTabSz="914400">
              <a:lnSpc>
                <a:spcPct val="90000"/>
              </a:lnSpc>
              <a:spcBef>
                <a:spcPts val="600"/>
              </a:spcBef>
              <a:buClr>
                <a:schemeClr val="accent1">
                  <a:lumMod val="75000"/>
                </a:schemeClr>
              </a:buClr>
              <a:buSzPct val="85000"/>
              <a:buFont typeface="Wingdings" pitchFamily="2" charset="2"/>
              <a:buChar char="§"/>
              <a:tabLst>
                <a:tab pos="469265" algn="l"/>
                <a:tab pos="469900" algn="l"/>
              </a:tabLst>
            </a:pPr>
            <a:r>
              <a:rPr lang="en-US" spc="-10"/>
              <a:t>melakukan</a:t>
            </a:r>
            <a:r>
              <a:rPr lang="en-US" spc="-15" dirty="0"/>
              <a:t> </a:t>
            </a:r>
            <a:r>
              <a:rPr lang="en-US" spc="-5"/>
              <a:t>pengolahan</a:t>
            </a:r>
            <a:r>
              <a:rPr lang="en-US" spc="-30" dirty="0"/>
              <a:t> </a:t>
            </a:r>
            <a:r>
              <a:rPr lang="en-US" spc="-5"/>
              <a:t>sampah</a:t>
            </a:r>
            <a:r>
              <a:rPr lang="en-US" spc="5" dirty="0"/>
              <a:t> </a:t>
            </a:r>
            <a:r>
              <a:rPr lang="en-US" spc="-15"/>
              <a:t>organik</a:t>
            </a:r>
            <a:r>
              <a:rPr lang="en-US" dirty="0"/>
              <a:t> </a:t>
            </a:r>
            <a:r>
              <a:rPr lang="en-US" spc="-5"/>
              <a:t>untuk</a:t>
            </a:r>
            <a:r>
              <a:rPr lang="en-US" spc="-20" dirty="0"/>
              <a:t> </a:t>
            </a:r>
            <a:r>
              <a:rPr lang="en-US" spc="-10"/>
              <a:t>pakan</a:t>
            </a:r>
            <a:r>
              <a:rPr lang="en-US" spc="5" dirty="0"/>
              <a:t> </a:t>
            </a:r>
            <a:r>
              <a:rPr lang="en-US" spc="-5" dirty="0"/>
              <a:t>maggot</a:t>
            </a:r>
            <a:r>
              <a:rPr lang="en-US" spc="-25" dirty="0"/>
              <a:t> </a:t>
            </a:r>
            <a:r>
              <a:rPr lang="en-US" spc="-5" dirty="0"/>
              <a:t>BSF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195069" y="1738629"/>
            <a:ext cx="9966960" cy="0"/>
          </a:xfrm>
          <a:custGeom>
            <a:avLst/>
            <a:gdLst/>
            <a:ahLst/>
            <a:cxnLst/>
            <a:rect l="l" t="t" r="r" b="b"/>
            <a:pathLst>
              <a:path w="9966960">
                <a:moveTo>
                  <a:pt x="0" y="0"/>
                </a:moveTo>
                <a:lnTo>
                  <a:pt x="9966960" y="0"/>
                </a:lnTo>
              </a:path>
            </a:pathLst>
          </a:custGeom>
          <a:ln w="7620">
            <a:solidFill>
              <a:srgbClr val="7E7E7E"/>
            </a:solidFill>
          </a:ln>
        </p:spPr>
        <p:txBody>
          <a:bodyPr wrap="square" lIns="0" tIns="0" rIns="0" bIns="0" rtlCol="0"/>
          <a:lstStyle/>
          <a:p>
            <a:endParaRPr/>
          </a:p>
        </p:txBody>
      </p:sp>
      <p:sp>
        <p:nvSpPr>
          <p:cNvPr id="6" name="object 6"/>
          <p:cNvSpPr txBox="1">
            <a:spLocks noGrp="1"/>
          </p:cNvSpPr>
          <p:nvPr>
            <p:ph type="title"/>
          </p:nvPr>
        </p:nvSpPr>
        <p:spPr>
          <a:xfrm>
            <a:off x="5257800" y="526796"/>
            <a:ext cx="1908810" cy="680720"/>
          </a:xfrm>
          <a:prstGeom prst="rect">
            <a:avLst/>
          </a:prstGeom>
        </p:spPr>
        <p:txBody>
          <a:bodyPr vert="horz" wrap="square" lIns="0" tIns="12700" rIns="0" bIns="0" rtlCol="0">
            <a:spAutoFit/>
          </a:bodyPr>
          <a:lstStyle/>
          <a:p>
            <a:pPr marL="12700">
              <a:lnSpc>
                <a:spcPct val="100000"/>
              </a:lnSpc>
              <a:spcBef>
                <a:spcPts val="100"/>
              </a:spcBef>
            </a:pPr>
            <a:r>
              <a:rPr sz="4300" i="1" spc="-95" dirty="0">
                <a:solidFill>
                  <a:schemeClr val="tx1"/>
                </a:solidFill>
              </a:rPr>
              <a:t>OU</a:t>
            </a:r>
            <a:r>
              <a:rPr sz="4300" i="1" spc="-80" dirty="0">
                <a:solidFill>
                  <a:schemeClr val="tx1"/>
                </a:solidFill>
              </a:rPr>
              <a:t>T</a:t>
            </a:r>
            <a:r>
              <a:rPr sz="4300" i="1" spc="-85" dirty="0">
                <a:solidFill>
                  <a:schemeClr val="tx1"/>
                </a:solidFill>
              </a:rPr>
              <a:t>L</a:t>
            </a:r>
            <a:r>
              <a:rPr sz="4300" i="1" spc="-50" dirty="0">
                <a:solidFill>
                  <a:schemeClr val="tx1"/>
                </a:solidFill>
              </a:rPr>
              <a:t>I</a:t>
            </a:r>
            <a:r>
              <a:rPr sz="4300" i="1" spc="-105" dirty="0">
                <a:solidFill>
                  <a:schemeClr val="tx1"/>
                </a:solidFill>
              </a:rPr>
              <a:t>N</a:t>
            </a:r>
            <a:r>
              <a:rPr sz="4300" i="1" dirty="0">
                <a:solidFill>
                  <a:schemeClr val="tx1"/>
                </a:solidFill>
              </a:rPr>
              <a:t>E</a:t>
            </a:r>
          </a:p>
        </p:txBody>
      </p:sp>
      <p:graphicFrame>
        <p:nvGraphicFramePr>
          <p:cNvPr id="9" name="object 7">
            <a:extLst>
              <a:ext uri="{FF2B5EF4-FFF2-40B4-BE49-F238E27FC236}">
                <a16:creationId xmlns:a16="http://schemas.microsoft.com/office/drawing/2014/main" id="{98685921-B270-4A17-9069-05A6ACFBE16D}"/>
              </a:ext>
            </a:extLst>
          </p:cNvPr>
          <p:cNvGraphicFramePr/>
          <p:nvPr/>
        </p:nvGraphicFramePr>
        <p:xfrm>
          <a:off x="664844" y="1962403"/>
          <a:ext cx="9805670" cy="3898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195069" y="1738629"/>
            <a:ext cx="9966960" cy="0"/>
          </a:xfrm>
          <a:custGeom>
            <a:avLst/>
            <a:gdLst/>
            <a:ahLst/>
            <a:cxnLst/>
            <a:rect l="l" t="t" r="r" b="b"/>
            <a:pathLst>
              <a:path w="9966960">
                <a:moveTo>
                  <a:pt x="0" y="0"/>
                </a:moveTo>
                <a:lnTo>
                  <a:pt x="9966960" y="0"/>
                </a:lnTo>
              </a:path>
            </a:pathLst>
          </a:custGeom>
          <a:ln w="7620">
            <a:solidFill>
              <a:srgbClr val="7E7E7E"/>
            </a:solidFill>
          </a:ln>
        </p:spPr>
        <p:txBody>
          <a:bodyPr wrap="square" lIns="0" tIns="0" rIns="0" bIns="0" rtlCol="0"/>
          <a:lstStyle/>
          <a:p>
            <a:endParaRPr/>
          </a:p>
        </p:txBody>
      </p:sp>
      <p:sp>
        <p:nvSpPr>
          <p:cNvPr id="6" name="object 6"/>
          <p:cNvSpPr txBox="1">
            <a:spLocks noGrp="1"/>
          </p:cNvSpPr>
          <p:nvPr>
            <p:ph type="title"/>
          </p:nvPr>
        </p:nvSpPr>
        <p:spPr>
          <a:xfrm>
            <a:off x="1195068" y="661078"/>
            <a:ext cx="10082531" cy="897169"/>
          </a:xfrm>
          <a:prstGeom prst="rect">
            <a:avLst/>
          </a:prstGeom>
        </p:spPr>
        <p:txBody>
          <a:bodyPr vert="horz" wrap="square" lIns="0" tIns="85725" rIns="0" bIns="0" rtlCol="0">
            <a:spAutoFit/>
          </a:bodyPr>
          <a:lstStyle/>
          <a:p>
            <a:pPr marL="726440" marR="5080" indent="-713740">
              <a:lnSpc>
                <a:spcPts val="3279"/>
              </a:lnSpc>
              <a:spcBef>
                <a:spcPts val="675"/>
              </a:spcBef>
            </a:pPr>
            <a:r>
              <a:rPr sz="2400" spc="-65" dirty="0">
                <a:highlight>
                  <a:srgbClr val="00FFFF"/>
                </a:highlight>
                <a:latin typeface="Arial" panose="020B0604020202020204" pitchFamily="34" charset="0"/>
                <a:cs typeface="Arial" panose="020B0604020202020204" pitchFamily="34" charset="0"/>
              </a:rPr>
              <a:t>2.1</a:t>
            </a:r>
            <a:r>
              <a:rPr sz="2400" dirty="0">
                <a:highlight>
                  <a:srgbClr val="00FFFF"/>
                </a:highlight>
                <a:latin typeface="Arial" panose="020B0604020202020204" pitchFamily="34" charset="0"/>
                <a:cs typeface="Arial" panose="020B0604020202020204" pitchFamily="34" charset="0"/>
              </a:rPr>
              <a:t>.</a:t>
            </a:r>
            <a:r>
              <a:rPr sz="2400" spc="-165" dirty="0">
                <a:highlight>
                  <a:srgbClr val="00FFFF"/>
                </a:highlight>
                <a:latin typeface="Arial" panose="020B0604020202020204" pitchFamily="34" charset="0"/>
                <a:cs typeface="Arial" panose="020B0604020202020204" pitchFamily="34" charset="0"/>
              </a:rPr>
              <a:t> </a:t>
            </a:r>
            <a:r>
              <a:rPr sz="2400" spc="-150" dirty="0">
                <a:highlight>
                  <a:srgbClr val="00FFFF"/>
                </a:highlight>
                <a:latin typeface="Arial" panose="020B0604020202020204" pitchFamily="34" charset="0"/>
                <a:cs typeface="Arial" panose="020B0604020202020204" pitchFamily="34" charset="0"/>
              </a:rPr>
              <a:t>P</a:t>
            </a:r>
            <a:r>
              <a:rPr sz="2400" spc="-65" dirty="0">
                <a:highlight>
                  <a:srgbClr val="00FFFF"/>
                </a:highlight>
                <a:latin typeface="Arial" panose="020B0604020202020204" pitchFamily="34" charset="0"/>
                <a:cs typeface="Arial" panose="020B0604020202020204" pitchFamily="34" charset="0"/>
              </a:rPr>
              <a:t>en</a:t>
            </a:r>
            <a:r>
              <a:rPr sz="2400" spc="-80" dirty="0">
                <a:highlight>
                  <a:srgbClr val="00FFFF"/>
                </a:highlight>
                <a:latin typeface="Arial" panose="020B0604020202020204" pitchFamily="34" charset="0"/>
                <a:cs typeface="Arial" panose="020B0604020202020204" pitchFamily="34" charset="0"/>
              </a:rPr>
              <a:t>g</a:t>
            </a:r>
            <a:r>
              <a:rPr sz="2400" spc="-65" dirty="0">
                <a:highlight>
                  <a:srgbClr val="00FFFF"/>
                </a:highlight>
                <a:latin typeface="Arial" panose="020B0604020202020204" pitchFamily="34" charset="0"/>
                <a:cs typeface="Arial" panose="020B0604020202020204" pitchFamily="34" charset="0"/>
              </a:rPr>
              <a:t>e</a:t>
            </a:r>
            <a:r>
              <a:rPr sz="2400" spc="-85" dirty="0">
                <a:highlight>
                  <a:srgbClr val="00FFFF"/>
                </a:highlight>
                <a:latin typeface="Arial" panose="020B0604020202020204" pitchFamily="34" charset="0"/>
                <a:cs typeface="Arial" panose="020B0604020202020204" pitchFamily="34" charset="0"/>
              </a:rPr>
              <a:t>n</a:t>
            </a:r>
            <a:r>
              <a:rPr sz="2400" spc="-90" dirty="0">
                <a:highlight>
                  <a:srgbClr val="00FFFF"/>
                </a:highlight>
                <a:latin typeface="Arial" panose="020B0604020202020204" pitchFamily="34" charset="0"/>
                <a:cs typeface="Arial" panose="020B0604020202020204" pitchFamily="34" charset="0"/>
              </a:rPr>
              <a:t>a</a:t>
            </a:r>
            <a:r>
              <a:rPr sz="2400" spc="-50" dirty="0">
                <a:highlight>
                  <a:srgbClr val="00FFFF"/>
                </a:highlight>
                <a:latin typeface="Arial" panose="020B0604020202020204" pitchFamily="34" charset="0"/>
                <a:cs typeface="Arial" panose="020B0604020202020204" pitchFamily="34" charset="0"/>
              </a:rPr>
              <a:t>l</a:t>
            </a:r>
            <a:r>
              <a:rPr sz="2400" spc="-90" dirty="0">
                <a:highlight>
                  <a:srgbClr val="00FFFF"/>
                </a:highlight>
                <a:latin typeface="Arial" panose="020B0604020202020204" pitchFamily="34" charset="0"/>
                <a:cs typeface="Arial" panose="020B0604020202020204" pitchFamily="34" charset="0"/>
              </a:rPr>
              <a:t>a</a:t>
            </a:r>
            <a:r>
              <a:rPr sz="2400" dirty="0">
                <a:highlight>
                  <a:srgbClr val="00FFFF"/>
                </a:highlight>
                <a:latin typeface="Arial" panose="020B0604020202020204" pitchFamily="34" charset="0"/>
                <a:cs typeface="Arial" panose="020B0604020202020204" pitchFamily="34" charset="0"/>
              </a:rPr>
              <a:t>n</a:t>
            </a:r>
            <a:r>
              <a:rPr sz="2400" spc="-185" dirty="0">
                <a:highlight>
                  <a:srgbClr val="00FFFF"/>
                </a:highlight>
                <a:latin typeface="Arial" panose="020B0604020202020204" pitchFamily="34" charset="0"/>
                <a:cs typeface="Arial" panose="020B0604020202020204" pitchFamily="34" charset="0"/>
              </a:rPr>
              <a:t> </a:t>
            </a:r>
            <a:r>
              <a:rPr sz="2400" spc="-60" dirty="0">
                <a:highlight>
                  <a:srgbClr val="00FFFF"/>
                </a:highlight>
                <a:latin typeface="Arial" panose="020B0604020202020204" pitchFamily="34" charset="0"/>
                <a:cs typeface="Arial" panose="020B0604020202020204" pitchFamily="34" charset="0"/>
              </a:rPr>
              <a:t>J</a:t>
            </a:r>
            <a:r>
              <a:rPr sz="2400" spc="-65" dirty="0">
                <a:highlight>
                  <a:srgbClr val="00FFFF"/>
                </a:highlight>
                <a:latin typeface="Arial" panose="020B0604020202020204" pitchFamily="34" charset="0"/>
                <a:cs typeface="Arial" panose="020B0604020202020204" pitchFamily="34" charset="0"/>
              </a:rPr>
              <a:t>en</a:t>
            </a:r>
            <a:r>
              <a:rPr sz="2400" spc="-50" dirty="0">
                <a:highlight>
                  <a:srgbClr val="00FFFF"/>
                </a:highlight>
                <a:latin typeface="Arial" panose="020B0604020202020204" pitchFamily="34" charset="0"/>
                <a:cs typeface="Arial" panose="020B0604020202020204" pitchFamily="34" charset="0"/>
              </a:rPr>
              <a:t>i</a:t>
            </a:r>
            <a:r>
              <a:rPr sz="2400" dirty="0">
                <a:highlight>
                  <a:srgbClr val="00FFFF"/>
                </a:highlight>
                <a:latin typeface="Arial" panose="020B0604020202020204" pitchFamily="34" charset="0"/>
                <a:cs typeface="Arial" panose="020B0604020202020204" pitchFamily="34" charset="0"/>
              </a:rPr>
              <a:t>s</a:t>
            </a:r>
            <a:r>
              <a:rPr sz="2400" spc="-185" dirty="0">
                <a:highlight>
                  <a:srgbClr val="00FFFF"/>
                </a:highlight>
                <a:latin typeface="Arial" panose="020B0604020202020204" pitchFamily="34" charset="0"/>
                <a:cs typeface="Arial" panose="020B0604020202020204" pitchFamily="34" charset="0"/>
              </a:rPr>
              <a:t> </a:t>
            </a:r>
            <a:r>
              <a:rPr sz="2400" spc="-70" dirty="0">
                <a:highlight>
                  <a:srgbClr val="00FFFF"/>
                </a:highlight>
                <a:latin typeface="Arial" panose="020B0604020202020204" pitchFamily="34" charset="0"/>
                <a:cs typeface="Arial" panose="020B0604020202020204" pitchFamily="34" charset="0"/>
              </a:rPr>
              <a:t>Sa</a:t>
            </a:r>
            <a:r>
              <a:rPr sz="2400" spc="-95" dirty="0">
                <a:highlight>
                  <a:srgbClr val="00FFFF"/>
                </a:highlight>
                <a:latin typeface="Arial" panose="020B0604020202020204" pitchFamily="34" charset="0"/>
                <a:cs typeface="Arial" panose="020B0604020202020204" pitchFamily="34" charset="0"/>
              </a:rPr>
              <a:t>m</a:t>
            </a:r>
            <a:r>
              <a:rPr sz="2400" spc="-65" dirty="0">
                <a:highlight>
                  <a:srgbClr val="00FFFF"/>
                </a:highlight>
                <a:latin typeface="Arial" panose="020B0604020202020204" pitchFamily="34" charset="0"/>
                <a:cs typeface="Arial" panose="020B0604020202020204" pitchFamily="34" charset="0"/>
              </a:rPr>
              <a:t>p</a:t>
            </a:r>
            <a:r>
              <a:rPr sz="2400" spc="-70" dirty="0">
                <a:highlight>
                  <a:srgbClr val="00FFFF"/>
                </a:highlight>
                <a:latin typeface="Arial" panose="020B0604020202020204" pitchFamily="34" charset="0"/>
                <a:cs typeface="Arial" panose="020B0604020202020204" pitchFamily="34" charset="0"/>
              </a:rPr>
              <a:t>a</a:t>
            </a:r>
            <a:r>
              <a:rPr sz="2400" dirty="0">
                <a:highlight>
                  <a:srgbClr val="00FFFF"/>
                </a:highlight>
                <a:latin typeface="Arial" panose="020B0604020202020204" pitchFamily="34" charset="0"/>
                <a:cs typeface="Arial" panose="020B0604020202020204" pitchFamily="34" charset="0"/>
              </a:rPr>
              <a:t>h</a:t>
            </a:r>
            <a:r>
              <a:rPr sz="2400" spc="-185" dirty="0">
                <a:highlight>
                  <a:srgbClr val="00FFFF"/>
                </a:highlight>
                <a:latin typeface="Arial" panose="020B0604020202020204" pitchFamily="34" charset="0"/>
                <a:cs typeface="Arial" panose="020B0604020202020204" pitchFamily="34" charset="0"/>
              </a:rPr>
              <a:t> </a:t>
            </a:r>
            <a:r>
              <a:rPr sz="2400" spc="-75" dirty="0">
                <a:highlight>
                  <a:srgbClr val="00FFFF"/>
                </a:highlight>
                <a:latin typeface="Arial" panose="020B0604020202020204" pitchFamily="34" charset="0"/>
                <a:cs typeface="Arial" panose="020B0604020202020204" pitchFamily="34" charset="0"/>
              </a:rPr>
              <a:t>O</a:t>
            </a:r>
            <a:r>
              <a:rPr sz="2400" spc="-105" dirty="0">
                <a:highlight>
                  <a:srgbClr val="00FFFF"/>
                </a:highlight>
                <a:latin typeface="Arial" panose="020B0604020202020204" pitchFamily="34" charset="0"/>
                <a:cs typeface="Arial" panose="020B0604020202020204" pitchFamily="34" charset="0"/>
              </a:rPr>
              <a:t>r</a:t>
            </a:r>
            <a:r>
              <a:rPr sz="2400" spc="-125" dirty="0">
                <a:highlight>
                  <a:srgbClr val="00FFFF"/>
                </a:highlight>
                <a:latin typeface="Arial" panose="020B0604020202020204" pitchFamily="34" charset="0"/>
                <a:cs typeface="Arial" panose="020B0604020202020204" pitchFamily="34" charset="0"/>
              </a:rPr>
              <a:t>g</a:t>
            </a:r>
            <a:r>
              <a:rPr sz="2400" spc="-70" dirty="0">
                <a:highlight>
                  <a:srgbClr val="00FFFF"/>
                </a:highlight>
                <a:latin typeface="Arial" panose="020B0604020202020204" pitchFamily="34" charset="0"/>
                <a:cs typeface="Arial" panose="020B0604020202020204" pitchFamily="34" charset="0"/>
              </a:rPr>
              <a:t>a</a:t>
            </a:r>
            <a:r>
              <a:rPr sz="2400" spc="-85" dirty="0">
                <a:highlight>
                  <a:srgbClr val="00FFFF"/>
                </a:highlight>
                <a:latin typeface="Arial" panose="020B0604020202020204" pitchFamily="34" charset="0"/>
                <a:cs typeface="Arial" panose="020B0604020202020204" pitchFamily="34" charset="0"/>
              </a:rPr>
              <a:t>n</a:t>
            </a:r>
            <a:r>
              <a:rPr sz="2400" spc="-70" dirty="0">
                <a:highlight>
                  <a:srgbClr val="00FFFF"/>
                </a:highlight>
                <a:latin typeface="Arial" panose="020B0604020202020204" pitchFamily="34" charset="0"/>
                <a:cs typeface="Arial" panose="020B0604020202020204" pitchFamily="34" charset="0"/>
              </a:rPr>
              <a:t>i</a:t>
            </a:r>
            <a:r>
              <a:rPr sz="2400" dirty="0">
                <a:highlight>
                  <a:srgbClr val="00FFFF"/>
                </a:highlight>
                <a:latin typeface="Arial" panose="020B0604020202020204" pitchFamily="34" charset="0"/>
                <a:cs typeface="Arial" panose="020B0604020202020204" pitchFamily="34" charset="0"/>
              </a:rPr>
              <a:t>k</a:t>
            </a:r>
            <a:r>
              <a:rPr sz="2400" spc="-190" dirty="0">
                <a:highlight>
                  <a:srgbClr val="00FFFF"/>
                </a:highlight>
                <a:latin typeface="Arial" panose="020B0604020202020204" pitchFamily="34" charset="0"/>
                <a:cs typeface="Arial" panose="020B0604020202020204" pitchFamily="34" charset="0"/>
              </a:rPr>
              <a:t> </a:t>
            </a:r>
            <a:r>
              <a:rPr sz="2400" spc="-65" dirty="0">
                <a:highlight>
                  <a:srgbClr val="00FFFF"/>
                </a:highlight>
                <a:latin typeface="Arial" panose="020B0604020202020204" pitchFamily="34" charset="0"/>
                <a:cs typeface="Arial" panose="020B0604020202020204" pitchFamily="34" charset="0"/>
              </a:rPr>
              <a:t>d</a:t>
            </a:r>
            <a:r>
              <a:rPr sz="2400" spc="-70" dirty="0">
                <a:highlight>
                  <a:srgbClr val="00FFFF"/>
                </a:highlight>
                <a:latin typeface="Arial" panose="020B0604020202020204" pitchFamily="34" charset="0"/>
                <a:cs typeface="Arial" panose="020B0604020202020204" pitchFamily="34" charset="0"/>
              </a:rPr>
              <a:t>a</a:t>
            </a:r>
            <a:r>
              <a:rPr sz="2400" dirty="0">
                <a:highlight>
                  <a:srgbClr val="00FFFF"/>
                </a:highlight>
                <a:latin typeface="Arial" panose="020B0604020202020204" pitchFamily="34" charset="0"/>
                <a:cs typeface="Arial" panose="020B0604020202020204" pitchFamily="34" charset="0"/>
              </a:rPr>
              <a:t>n</a:t>
            </a:r>
            <a:r>
              <a:rPr sz="2400" spc="-150" dirty="0">
                <a:highlight>
                  <a:srgbClr val="00FFFF"/>
                </a:highlight>
                <a:latin typeface="Arial" panose="020B0604020202020204" pitchFamily="34" charset="0"/>
                <a:cs typeface="Arial" panose="020B0604020202020204" pitchFamily="34" charset="0"/>
              </a:rPr>
              <a:t> </a:t>
            </a:r>
            <a:r>
              <a:rPr sz="2400" spc="-85" dirty="0">
                <a:highlight>
                  <a:srgbClr val="00FFFF"/>
                </a:highlight>
                <a:latin typeface="Arial" panose="020B0604020202020204" pitchFamily="34" charset="0"/>
                <a:cs typeface="Arial" panose="020B0604020202020204" pitchFamily="34" charset="0"/>
              </a:rPr>
              <a:t>M</a:t>
            </a:r>
            <a:r>
              <a:rPr sz="2400" spc="-70" dirty="0">
                <a:highlight>
                  <a:srgbClr val="00FFFF"/>
                </a:highlight>
                <a:latin typeface="Arial" panose="020B0604020202020204" pitchFamily="34" charset="0"/>
                <a:cs typeface="Arial" panose="020B0604020202020204" pitchFamily="34" charset="0"/>
              </a:rPr>
              <a:t>a</a:t>
            </a:r>
            <a:r>
              <a:rPr sz="2400" spc="-25" dirty="0">
                <a:highlight>
                  <a:srgbClr val="00FFFF"/>
                </a:highlight>
                <a:latin typeface="Arial" panose="020B0604020202020204" pitchFamily="34" charset="0"/>
                <a:cs typeface="Arial" panose="020B0604020202020204" pitchFamily="34" charset="0"/>
              </a:rPr>
              <a:t>g</a:t>
            </a:r>
            <a:r>
              <a:rPr sz="2400" spc="-105" dirty="0">
                <a:highlight>
                  <a:srgbClr val="00FFFF"/>
                </a:highlight>
                <a:latin typeface="Arial" panose="020B0604020202020204" pitchFamily="34" charset="0"/>
                <a:cs typeface="Arial" panose="020B0604020202020204" pitchFamily="34" charset="0"/>
              </a:rPr>
              <a:t>g</a:t>
            </a:r>
            <a:r>
              <a:rPr sz="2400" spc="-70" dirty="0">
                <a:highlight>
                  <a:srgbClr val="00FFFF"/>
                </a:highlight>
                <a:latin typeface="Arial" panose="020B0604020202020204" pitchFamily="34" charset="0"/>
                <a:cs typeface="Arial" panose="020B0604020202020204" pitchFamily="34" charset="0"/>
              </a:rPr>
              <a:t>o</a:t>
            </a:r>
            <a:r>
              <a:rPr sz="2400" dirty="0">
                <a:highlight>
                  <a:srgbClr val="00FFFF"/>
                </a:highlight>
                <a:latin typeface="Arial" panose="020B0604020202020204" pitchFamily="34" charset="0"/>
                <a:cs typeface="Arial" panose="020B0604020202020204" pitchFamily="34" charset="0"/>
              </a:rPr>
              <a:t>t</a:t>
            </a:r>
            <a:r>
              <a:rPr sz="2400" spc="-195" dirty="0">
                <a:highlight>
                  <a:srgbClr val="00FFFF"/>
                </a:highlight>
                <a:latin typeface="Arial" panose="020B0604020202020204" pitchFamily="34" charset="0"/>
                <a:cs typeface="Arial" panose="020B0604020202020204" pitchFamily="34" charset="0"/>
              </a:rPr>
              <a:t> </a:t>
            </a:r>
            <a:r>
              <a:rPr sz="2400" spc="-75" dirty="0">
                <a:highlight>
                  <a:srgbClr val="00FFFF"/>
                </a:highlight>
                <a:latin typeface="Arial" panose="020B0604020202020204" pitchFamily="34" charset="0"/>
                <a:cs typeface="Arial" panose="020B0604020202020204" pitchFamily="34" charset="0"/>
              </a:rPr>
              <a:t>B</a:t>
            </a:r>
            <a:r>
              <a:rPr sz="2400" spc="-70" dirty="0">
                <a:highlight>
                  <a:srgbClr val="00FFFF"/>
                </a:highlight>
                <a:latin typeface="Arial" panose="020B0604020202020204" pitchFamily="34" charset="0"/>
                <a:cs typeface="Arial" panose="020B0604020202020204" pitchFamily="34" charset="0"/>
              </a:rPr>
              <a:t>S</a:t>
            </a:r>
            <a:r>
              <a:rPr sz="2400" dirty="0">
                <a:highlight>
                  <a:srgbClr val="00FFFF"/>
                </a:highlight>
                <a:latin typeface="Arial" panose="020B0604020202020204" pitchFamily="34" charset="0"/>
                <a:cs typeface="Arial" panose="020B0604020202020204" pitchFamily="34" charset="0"/>
              </a:rPr>
              <a:t>F</a:t>
            </a:r>
            <a:r>
              <a:rPr sz="2400" spc="-140" dirty="0">
                <a:highlight>
                  <a:srgbClr val="00FFFF"/>
                </a:highlight>
                <a:latin typeface="Arial" panose="020B0604020202020204" pitchFamily="34" charset="0"/>
                <a:cs typeface="Arial" panose="020B0604020202020204" pitchFamily="34" charset="0"/>
              </a:rPr>
              <a:t> </a:t>
            </a:r>
            <a:r>
              <a:rPr sz="2400" spc="-60" dirty="0">
                <a:highlight>
                  <a:srgbClr val="00FFFF"/>
                </a:highlight>
                <a:latin typeface="Arial" panose="020B0604020202020204" pitchFamily="34" charset="0"/>
                <a:cs typeface="Arial" panose="020B0604020202020204" pitchFamily="34" charset="0"/>
              </a:rPr>
              <a:t>S</a:t>
            </a:r>
            <a:r>
              <a:rPr sz="2400" spc="-65" dirty="0">
                <a:highlight>
                  <a:srgbClr val="00FFFF"/>
                </a:highlight>
                <a:latin typeface="Arial" panose="020B0604020202020204" pitchFamily="34" charset="0"/>
                <a:cs typeface="Arial" panose="020B0604020202020204" pitchFamily="34" charset="0"/>
              </a:rPr>
              <a:t>er</a:t>
            </a:r>
            <a:r>
              <a:rPr sz="2400" spc="-95" dirty="0">
                <a:highlight>
                  <a:srgbClr val="00FFFF"/>
                </a:highlight>
                <a:latin typeface="Arial" panose="020B0604020202020204" pitchFamily="34" charset="0"/>
                <a:cs typeface="Arial" panose="020B0604020202020204" pitchFamily="34" charset="0"/>
              </a:rPr>
              <a:t>t</a:t>
            </a:r>
            <a:r>
              <a:rPr sz="2400" dirty="0">
                <a:highlight>
                  <a:srgbClr val="00FFFF"/>
                </a:highlight>
                <a:latin typeface="Arial" panose="020B0604020202020204" pitchFamily="34" charset="0"/>
                <a:cs typeface="Arial" panose="020B0604020202020204" pitchFamily="34" charset="0"/>
              </a:rPr>
              <a:t>a  </a:t>
            </a:r>
            <a:r>
              <a:rPr sz="2400" spc="-140" dirty="0">
                <a:highlight>
                  <a:srgbClr val="00FFFF"/>
                </a:highlight>
                <a:latin typeface="Arial" panose="020B0604020202020204" pitchFamily="34" charset="0"/>
                <a:cs typeface="Arial" panose="020B0604020202020204" pitchFamily="34" charset="0"/>
              </a:rPr>
              <a:t>K</a:t>
            </a:r>
            <a:r>
              <a:rPr sz="2400" spc="-65" dirty="0">
                <a:highlight>
                  <a:srgbClr val="00FFFF"/>
                </a:highlight>
                <a:latin typeface="Arial" panose="020B0604020202020204" pitchFamily="34" charset="0"/>
                <a:cs typeface="Arial" panose="020B0604020202020204" pitchFamily="34" charset="0"/>
              </a:rPr>
              <a:t>e</a:t>
            </a:r>
            <a:r>
              <a:rPr sz="2400" spc="-90" dirty="0">
                <a:highlight>
                  <a:srgbClr val="00FFFF"/>
                </a:highlight>
                <a:latin typeface="Arial" panose="020B0604020202020204" pitchFamily="34" charset="0"/>
                <a:cs typeface="Arial" panose="020B0604020202020204" pitchFamily="34" charset="0"/>
              </a:rPr>
              <a:t>m</a:t>
            </a:r>
            <a:r>
              <a:rPr sz="2400" spc="-70" dirty="0">
                <a:highlight>
                  <a:srgbClr val="00FFFF"/>
                </a:highlight>
                <a:latin typeface="Arial" panose="020B0604020202020204" pitchFamily="34" charset="0"/>
                <a:cs typeface="Arial" panose="020B0604020202020204" pitchFamily="34" charset="0"/>
              </a:rPr>
              <a:t>a</a:t>
            </a:r>
            <a:r>
              <a:rPr sz="2400" spc="-90" dirty="0">
                <a:highlight>
                  <a:srgbClr val="00FFFF"/>
                </a:highlight>
                <a:latin typeface="Arial" panose="020B0604020202020204" pitchFamily="34" charset="0"/>
                <a:cs typeface="Arial" panose="020B0604020202020204" pitchFamily="34" charset="0"/>
              </a:rPr>
              <a:t>m</a:t>
            </a:r>
            <a:r>
              <a:rPr sz="2400" spc="-65" dirty="0">
                <a:highlight>
                  <a:srgbClr val="00FFFF"/>
                </a:highlight>
                <a:latin typeface="Arial" panose="020B0604020202020204" pitchFamily="34" charset="0"/>
                <a:cs typeface="Arial" panose="020B0604020202020204" pitchFamily="34" charset="0"/>
              </a:rPr>
              <a:t>pu</a:t>
            </a:r>
            <a:r>
              <a:rPr sz="2400" spc="-90" dirty="0">
                <a:highlight>
                  <a:srgbClr val="00FFFF"/>
                </a:highlight>
                <a:latin typeface="Arial" panose="020B0604020202020204" pitchFamily="34" charset="0"/>
                <a:cs typeface="Arial" panose="020B0604020202020204" pitchFamily="34" charset="0"/>
              </a:rPr>
              <a:t>a</a:t>
            </a:r>
            <a:r>
              <a:rPr sz="2400" spc="-95" dirty="0">
                <a:highlight>
                  <a:srgbClr val="00FFFF"/>
                </a:highlight>
                <a:latin typeface="Arial" panose="020B0604020202020204" pitchFamily="34" charset="0"/>
                <a:cs typeface="Arial" panose="020B0604020202020204" pitchFamily="34" charset="0"/>
              </a:rPr>
              <a:t>n</a:t>
            </a:r>
            <a:r>
              <a:rPr sz="2400" spc="-145" dirty="0">
                <a:highlight>
                  <a:srgbClr val="00FFFF"/>
                </a:highlight>
                <a:latin typeface="Arial" panose="020B0604020202020204" pitchFamily="34" charset="0"/>
                <a:cs typeface="Arial" panose="020B0604020202020204" pitchFamily="34" charset="0"/>
              </a:rPr>
              <a:t>n</a:t>
            </a:r>
            <a:r>
              <a:rPr sz="2400" spc="-114" dirty="0">
                <a:highlight>
                  <a:srgbClr val="00FFFF"/>
                </a:highlight>
                <a:latin typeface="Arial" panose="020B0604020202020204" pitchFamily="34" charset="0"/>
                <a:cs typeface="Arial" panose="020B0604020202020204" pitchFamily="34" charset="0"/>
              </a:rPr>
              <a:t>y</a:t>
            </a:r>
            <a:r>
              <a:rPr sz="2400" dirty="0">
                <a:highlight>
                  <a:srgbClr val="00FFFF"/>
                </a:highlight>
                <a:latin typeface="Arial" panose="020B0604020202020204" pitchFamily="34" charset="0"/>
                <a:cs typeface="Arial" panose="020B0604020202020204" pitchFamily="34" charset="0"/>
              </a:rPr>
              <a:t>a</a:t>
            </a:r>
            <a:r>
              <a:rPr sz="2400" spc="-215" dirty="0">
                <a:highlight>
                  <a:srgbClr val="00FFFF"/>
                </a:highlight>
                <a:latin typeface="Arial" panose="020B0604020202020204" pitchFamily="34" charset="0"/>
                <a:cs typeface="Arial" panose="020B0604020202020204" pitchFamily="34" charset="0"/>
              </a:rPr>
              <a:t> </a:t>
            </a:r>
            <a:r>
              <a:rPr sz="2400" spc="-85" dirty="0">
                <a:highlight>
                  <a:srgbClr val="00FFFF"/>
                </a:highlight>
                <a:latin typeface="Arial" panose="020B0604020202020204" pitchFamily="34" charset="0"/>
                <a:cs typeface="Arial" panose="020B0604020202020204" pitchFamily="34" charset="0"/>
              </a:rPr>
              <a:t>D</a:t>
            </a:r>
            <a:r>
              <a:rPr sz="2400" spc="-70" dirty="0">
                <a:highlight>
                  <a:srgbClr val="00FFFF"/>
                </a:highlight>
                <a:latin typeface="Arial" panose="020B0604020202020204" pitchFamily="34" charset="0"/>
                <a:cs typeface="Arial" panose="020B0604020202020204" pitchFamily="34" charset="0"/>
              </a:rPr>
              <a:t>a</a:t>
            </a:r>
            <a:r>
              <a:rPr sz="2400" spc="-50" dirty="0">
                <a:highlight>
                  <a:srgbClr val="00FFFF"/>
                </a:highlight>
                <a:latin typeface="Arial" panose="020B0604020202020204" pitchFamily="34" charset="0"/>
                <a:cs typeface="Arial" panose="020B0604020202020204" pitchFamily="34" charset="0"/>
              </a:rPr>
              <a:t>l</a:t>
            </a:r>
            <a:r>
              <a:rPr sz="2400" spc="-70" dirty="0">
                <a:highlight>
                  <a:srgbClr val="00FFFF"/>
                </a:highlight>
                <a:latin typeface="Arial" panose="020B0604020202020204" pitchFamily="34" charset="0"/>
                <a:cs typeface="Arial" panose="020B0604020202020204" pitchFamily="34" charset="0"/>
              </a:rPr>
              <a:t>a</a:t>
            </a:r>
            <a:r>
              <a:rPr sz="2400" dirty="0">
                <a:highlight>
                  <a:srgbClr val="00FFFF"/>
                </a:highlight>
                <a:latin typeface="Arial" panose="020B0604020202020204" pitchFamily="34" charset="0"/>
                <a:cs typeface="Arial" panose="020B0604020202020204" pitchFamily="34" charset="0"/>
              </a:rPr>
              <a:t>m</a:t>
            </a:r>
            <a:r>
              <a:rPr sz="2400" spc="-200" dirty="0">
                <a:highlight>
                  <a:srgbClr val="00FFFF"/>
                </a:highlight>
                <a:latin typeface="Arial" panose="020B0604020202020204" pitchFamily="34" charset="0"/>
                <a:cs typeface="Arial" panose="020B0604020202020204" pitchFamily="34" charset="0"/>
              </a:rPr>
              <a:t> </a:t>
            </a:r>
            <a:r>
              <a:rPr sz="2400" spc="-90" dirty="0">
                <a:highlight>
                  <a:srgbClr val="00FFFF"/>
                </a:highlight>
                <a:latin typeface="Arial" panose="020B0604020202020204" pitchFamily="34" charset="0"/>
                <a:cs typeface="Arial" panose="020B0604020202020204" pitchFamily="34" charset="0"/>
              </a:rPr>
              <a:t>M</a:t>
            </a:r>
            <a:r>
              <a:rPr sz="2400" spc="-65" dirty="0">
                <a:highlight>
                  <a:srgbClr val="00FFFF"/>
                </a:highlight>
                <a:latin typeface="Arial" panose="020B0604020202020204" pitchFamily="34" charset="0"/>
                <a:cs typeface="Arial" panose="020B0604020202020204" pitchFamily="34" charset="0"/>
              </a:rPr>
              <a:t>e</a:t>
            </a:r>
            <a:r>
              <a:rPr sz="2400" spc="-105" dirty="0">
                <a:highlight>
                  <a:srgbClr val="00FFFF"/>
                </a:highlight>
                <a:latin typeface="Arial" panose="020B0604020202020204" pitchFamily="34" charset="0"/>
                <a:cs typeface="Arial" panose="020B0604020202020204" pitchFamily="34" charset="0"/>
              </a:rPr>
              <a:t>r</a:t>
            </a:r>
            <a:r>
              <a:rPr sz="2400" spc="-65" dirty="0">
                <a:highlight>
                  <a:srgbClr val="00FFFF"/>
                </a:highlight>
                <a:latin typeface="Arial" panose="020B0604020202020204" pitchFamily="34" charset="0"/>
                <a:cs typeface="Arial" panose="020B0604020202020204" pitchFamily="34" charset="0"/>
              </a:rPr>
              <a:t>e</a:t>
            </a:r>
            <a:r>
              <a:rPr sz="2400" spc="-85" dirty="0">
                <a:highlight>
                  <a:srgbClr val="00FFFF"/>
                </a:highlight>
                <a:latin typeface="Arial" panose="020B0604020202020204" pitchFamily="34" charset="0"/>
                <a:cs typeface="Arial" panose="020B0604020202020204" pitchFamily="34" charset="0"/>
              </a:rPr>
              <a:t>d</a:t>
            </a:r>
            <a:r>
              <a:rPr sz="2400" spc="-65" dirty="0">
                <a:highlight>
                  <a:srgbClr val="00FFFF"/>
                </a:highlight>
                <a:latin typeface="Arial" panose="020B0604020202020204" pitchFamily="34" charset="0"/>
                <a:cs typeface="Arial" panose="020B0604020202020204" pitchFamily="34" charset="0"/>
              </a:rPr>
              <a:t>u</a:t>
            </a:r>
            <a:r>
              <a:rPr sz="2400" spc="-114" dirty="0">
                <a:highlight>
                  <a:srgbClr val="00FFFF"/>
                </a:highlight>
                <a:latin typeface="Arial" panose="020B0604020202020204" pitchFamily="34" charset="0"/>
                <a:cs typeface="Arial" panose="020B0604020202020204" pitchFamily="34" charset="0"/>
              </a:rPr>
              <a:t>k</a:t>
            </a:r>
            <a:r>
              <a:rPr sz="2400" spc="-80" dirty="0">
                <a:highlight>
                  <a:srgbClr val="00FFFF"/>
                </a:highlight>
                <a:latin typeface="Arial" panose="020B0604020202020204" pitchFamily="34" charset="0"/>
                <a:cs typeface="Arial" panose="020B0604020202020204" pitchFamily="34" charset="0"/>
              </a:rPr>
              <a:t>s</a:t>
            </a:r>
            <a:r>
              <a:rPr sz="2400" dirty="0">
                <a:highlight>
                  <a:srgbClr val="00FFFF"/>
                </a:highlight>
                <a:latin typeface="Arial" panose="020B0604020202020204" pitchFamily="34" charset="0"/>
                <a:cs typeface="Arial" panose="020B0604020202020204" pitchFamily="34" charset="0"/>
              </a:rPr>
              <a:t>i</a:t>
            </a:r>
            <a:r>
              <a:rPr sz="2400" spc="-170" dirty="0">
                <a:highlight>
                  <a:srgbClr val="00FFFF"/>
                </a:highlight>
                <a:latin typeface="Arial" panose="020B0604020202020204" pitchFamily="34" charset="0"/>
                <a:cs typeface="Arial" panose="020B0604020202020204" pitchFamily="34" charset="0"/>
              </a:rPr>
              <a:t> </a:t>
            </a:r>
            <a:r>
              <a:rPr sz="2400" spc="-70" dirty="0">
                <a:highlight>
                  <a:srgbClr val="00FFFF"/>
                </a:highlight>
                <a:latin typeface="Arial" panose="020B0604020202020204" pitchFamily="34" charset="0"/>
                <a:cs typeface="Arial" panose="020B0604020202020204" pitchFamily="34" charset="0"/>
              </a:rPr>
              <a:t>Sa</a:t>
            </a:r>
            <a:r>
              <a:rPr sz="2400" spc="-95" dirty="0">
                <a:highlight>
                  <a:srgbClr val="00FFFF"/>
                </a:highlight>
                <a:latin typeface="Arial" panose="020B0604020202020204" pitchFamily="34" charset="0"/>
                <a:cs typeface="Arial" panose="020B0604020202020204" pitchFamily="34" charset="0"/>
              </a:rPr>
              <a:t>m</a:t>
            </a:r>
            <a:r>
              <a:rPr sz="2400" spc="-65" dirty="0">
                <a:highlight>
                  <a:srgbClr val="00FFFF"/>
                </a:highlight>
                <a:latin typeface="Arial" panose="020B0604020202020204" pitchFamily="34" charset="0"/>
                <a:cs typeface="Arial" panose="020B0604020202020204" pitchFamily="34" charset="0"/>
              </a:rPr>
              <a:t>p</a:t>
            </a:r>
            <a:r>
              <a:rPr sz="2400" spc="-70" dirty="0">
                <a:highlight>
                  <a:srgbClr val="00FFFF"/>
                </a:highlight>
                <a:latin typeface="Arial" panose="020B0604020202020204" pitchFamily="34" charset="0"/>
                <a:cs typeface="Arial" panose="020B0604020202020204" pitchFamily="34" charset="0"/>
              </a:rPr>
              <a:t>a</a:t>
            </a:r>
            <a:r>
              <a:rPr sz="2400" dirty="0">
                <a:highlight>
                  <a:srgbClr val="00FFFF"/>
                </a:highlight>
                <a:latin typeface="Arial" panose="020B0604020202020204" pitchFamily="34" charset="0"/>
                <a:cs typeface="Arial" panose="020B0604020202020204" pitchFamily="34" charset="0"/>
              </a:rPr>
              <a:t>h</a:t>
            </a:r>
          </a:p>
        </p:txBody>
      </p:sp>
      <p:sp>
        <p:nvSpPr>
          <p:cNvPr id="7" name="object 7"/>
          <p:cNvSpPr txBox="1"/>
          <p:nvPr/>
        </p:nvSpPr>
        <p:spPr>
          <a:xfrm>
            <a:off x="1682750" y="1767381"/>
            <a:ext cx="5941695" cy="1624330"/>
          </a:xfrm>
          <a:prstGeom prst="rect">
            <a:avLst/>
          </a:prstGeom>
        </p:spPr>
        <p:txBody>
          <a:bodyPr vert="horz" wrap="square" lIns="0" tIns="243840" rIns="0" bIns="0" rtlCol="0">
            <a:spAutoFit/>
          </a:bodyPr>
          <a:lstStyle/>
          <a:p>
            <a:pPr marL="12700">
              <a:lnSpc>
                <a:spcPct val="100000"/>
              </a:lnSpc>
              <a:spcBef>
                <a:spcPts val="1920"/>
              </a:spcBef>
            </a:pPr>
            <a:r>
              <a:rPr sz="2800" spc="-5" dirty="0">
                <a:latin typeface="Calibri"/>
                <a:cs typeface="Calibri"/>
              </a:rPr>
              <a:t>2.1.1.</a:t>
            </a:r>
            <a:r>
              <a:rPr sz="2800" spc="55" dirty="0">
                <a:latin typeface="Calibri"/>
                <a:cs typeface="Calibri"/>
              </a:rPr>
              <a:t> </a:t>
            </a:r>
            <a:r>
              <a:rPr sz="2800" spc="-5" dirty="0">
                <a:latin typeface="Calibri"/>
                <a:cs typeface="Calibri"/>
              </a:rPr>
              <a:t>Siklus/Daur Hidup</a:t>
            </a:r>
            <a:r>
              <a:rPr sz="2800" spc="20" dirty="0">
                <a:latin typeface="Calibri"/>
                <a:cs typeface="Calibri"/>
              </a:rPr>
              <a:t> </a:t>
            </a:r>
            <a:r>
              <a:rPr sz="2800" spc="-5" dirty="0">
                <a:latin typeface="Calibri"/>
                <a:cs typeface="Calibri"/>
              </a:rPr>
              <a:t>Maggot</a:t>
            </a:r>
            <a:r>
              <a:rPr sz="2800" spc="-30" dirty="0">
                <a:latin typeface="Calibri"/>
                <a:cs typeface="Calibri"/>
              </a:rPr>
              <a:t> </a:t>
            </a:r>
            <a:r>
              <a:rPr sz="2800" spc="-5" dirty="0">
                <a:latin typeface="Calibri"/>
                <a:cs typeface="Calibri"/>
              </a:rPr>
              <a:t>BSF</a:t>
            </a:r>
            <a:endParaRPr sz="2800" dirty="0">
              <a:latin typeface="Calibri"/>
              <a:cs typeface="Calibri"/>
            </a:endParaRPr>
          </a:p>
          <a:p>
            <a:pPr>
              <a:lnSpc>
                <a:spcPct val="100000"/>
              </a:lnSpc>
              <a:spcBef>
                <a:spcPts val="40"/>
              </a:spcBef>
            </a:pPr>
            <a:endParaRPr sz="2100" dirty="0">
              <a:latin typeface="Calibri"/>
              <a:cs typeface="Calibri"/>
            </a:endParaRPr>
          </a:p>
          <a:p>
            <a:pPr marL="1444625">
              <a:lnSpc>
                <a:spcPct val="100000"/>
              </a:lnSpc>
            </a:pPr>
            <a:r>
              <a:rPr sz="4000" b="1" spc="-10" dirty="0">
                <a:solidFill>
                  <a:srgbClr val="57004E"/>
                </a:solidFill>
                <a:latin typeface="Calibri"/>
                <a:cs typeface="Calibri"/>
              </a:rPr>
              <a:t>Apa</a:t>
            </a:r>
            <a:r>
              <a:rPr sz="4000" b="1" spc="5" dirty="0">
                <a:solidFill>
                  <a:srgbClr val="57004E"/>
                </a:solidFill>
                <a:latin typeface="Calibri"/>
                <a:cs typeface="Calibri"/>
              </a:rPr>
              <a:t> </a:t>
            </a:r>
            <a:r>
              <a:rPr sz="4000" b="1" dirty="0">
                <a:solidFill>
                  <a:srgbClr val="57004E"/>
                </a:solidFill>
                <a:latin typeface="Calibri"/>
                <a:cs typeface="Calibri"/>
              </a:rPr>
              <a:t>itu</a:t>
            </a:r>
            <a:r>
              <a:rPr sz="4000" b="1" spc="-15" dirty="0">
                <a:solidFill>
                  <a:srgbClr val="57004E"/>
                </a:solidFill>
                <a:latin typeface="Calibri"/>
                <a:cs typeface="Calibri"/>
              </a:rPr>
              <a:t> </a:t>
            </a:r>
            <a:r>
              <a:rPr sz="4000" b="1" spc="-5" dirty="0">
                <a:solidFill>
                  <a:srgbClr val="57004E"/>
                </a:solidFill>
                <a:latin typeface="Calibri"/>
                <a:cs typeface="Calibri"/>
              </a:rPr>
              <a:t>Maggot</a:t>
            </a:r>
            <a:r>
              <a:rPr sz="4000" b="1" spc="-40" dirty="0">
                <a:solidFill>
                  <a:srgbClr val="57004E"/>
                </a:solidFill>
                <a:latin typeface="Calibri"/>
                <a:cs typeface="Calibri"/>
              </a:rPr>
              <a:t> </a:t>
            </a:r>
            <a:r>
              <a:rPr sz="4000" b="1" dirty="0">
                <a:solidFill>
                  <a:srgbClr val="57004E"/>
                </a:solidFill>
                <a:latin typeface="Calibri"/>
                <a:cs typeface="Calibri"/>
              </a:rPr>
              <a:t>BSF</a:t>
            </a:r>
            <a:r>
              <a:rPr sz="4000" b="1" spc="-30" dirty="0">
                <a:solidFill>
                  <a:srgbClr val="57004E"/>
                </a:solidFill>
                <a:latin typeface="Calibri"/>
                <a:cs typeface="Calibri"/>
              </a:rPr>
              <a:t> </a:t>
            </a:r>
            <a:r>
              <a:rPr sz="4000" b="1" dirty="0">
                <a:solidFill>
                  <a:srgbClr val="57004E"/>
                </a:solidFill>
                <a:latin typeface="Calibri"/>
                <a:cs typeface="Calibri"/>
              </a:rPr>
              <a:t>?</a:t>
            </a:r>
            <a:endParaRPr sz="4000" dirty="0">
              <a:latin typeface="Calibri"/>
              <a:cs typeface="Calibri"/>
            </a:endParaRPr>
          </a:p>
        </p:txBody>
      </p:sp>
      <p:pic>
        <p:nvPicPr>
          <p:cNvPr id="8" name="object 8"/>
          <p:cNvPicPr/>
          <p:nvPr/>
        </p:nvPicPr>
        <p:blipFill>
          <a:blip r:embed="rId2" cstate="print"/>
          <a:stretch>
            <a:fillRect/>
          </a:stretch>
        </p:blipFill>
        <p:spPr>
          <a:xfrm>
            <a:off x="4191000" y="4038600"/>
            <a:ext cx="3167380" cy="2070100"/>
          </a:xfrm>
          <a:prstGeom prst="rect">
            <a:avLst/>
          </a:prstGeom>
          <a:ln>
            <a:noFill/>
          </a:ln>
          <a:effectLst>
            <a:outerShdw blurRad="292100" dist="139700" dir="2700000" algn="tl" rotWithShape="0">
              <a:srgbClr val="333333">
                <a:alpha val="65000"/>
              </a:srgbClr>
            </a:outerShdw>
          </a:effectLst>
        </p:spPr>
      </p:pic>
      <p:pic>
        <p:nvPicPr>
          <p:cNvPr id="9" name="object 9"/>
          <p:cNvPicPr/>
          <p:nvPr/>
        </p:nvPicPr>
        <p:blipFill>
          <a:blip r:embed="rId3" cstate="print"/>
          <a:stretch>
            <a:fillRect/>
          </a:stretch>
        </p:blipFill>
        <p:spPr>
          <a:xfrm>
            <a:off x="7565390" y="4056700"/>
            <a:ext cx="4130040" cy="2070100"/>
          </a:xfrm>
          <a:prstGeom prst="rect">
            <a:avLst/>
          </a:prstGeom>
          <a:ln>
            <a:noFill/>
          </a:ln>
          <a:effectLst>
            <a:outerShdw blurRad="292100" dist="139700" dir="2700000" algn="tl" rotWithShape="0">
              <a:srgbClr val="333333">
                <a:alpha val="65000"/>
              </a:srgbClr>
            </a:outerShdw>
          </a:effectLst>
        </p:spPr>
      </p:pic>
      <p:pic>
        <p:nvPicPr>
          <p:cNvPr id="11" name="image20.jpeg">
            <a:extLst>
              <a:ext uri="{FF2B5EF4-FFF2-40B4-BE49-F238E27FC236}">
                <a16:creationId xmlns:a16="http://schemas.microsoft.com/office/drawing/2014/main" id="{EE1CB08F-F504-4328-B902-0AE7C526F385}"/>
              </a:ext>
            </a:extLst>
          </p:cNvPr>
          <p:cNvPicPr>
            <a:picLocks noChangeAspect="1"/>
          </p:cNvPicPr>
          <p:nvPr/>
        </p:nvPicPr>
        <p:blipFill>
          <a:blip r:embed="rId4" cstate="print"/>
          <a:stretch>
            <a:fillRect/>
          </a:stretch>
        </p:blipFill>
        <p:spPr>
          <a:xfrm>
            <a:off x="1559675" y="4056700"/>
            <a:ext cx="2424315" cy="205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object 2"/>
          <p:cNvSpPr txBox="1">
            <a:spLocks noGrp="1"/>
          </p:cNvSpPr>
          <p:nvPr>
            <p:ph type="title"/>
          </p:nvPr>
        </p:nvSpPr>
        <p:spPr>
          <a:xfrm>
            <a:off x="643468" y="643466"/>
            <a:ext cx="3686312" cy="5528734"/>
          </a:xfrm>
          <a:prstGeom prst="rect">
            <a:avLst/>
          </a:prstGeom>
        </p:spPr>
        <p:txBody>
          <a:bodyPr vert="horz" lIns="91440" tIns="45720" rIns="91440" bIns="45720" rtlCol="0" anchor="ctr">
            <a:normAutofit/>
          </a:bodyPr>
          <a:lstStyle/>
          <a:p>
            <a:pPr marL="12700" algn="r"/>
            <a:r>
              <a:rPr lang="en-US" sz="4800" b="1" spc="-10">
                <a:solidFill>
                  <a:srgbClr val="FFFFFF"/>
                </a:solidFill>
              </a:rPr>
              <a:t>Apa</a:t>
            </a:r>
            <a:r>
              <a:rPr lang="en-US" sz="4800" b="1" spc="5">
                <a:solidFill>
                  <a:srgbClr val="FFFFFF"/>
                </a:solidFill>
              </a:rPr>
              <a:t> </a:t>
            </a:r>
            <a:r>
              <a:rPr lang="en-US" sz="4800" b="1" spc="-5">
                <a:solidFill>
                  <a:srgbClr val="FFFFFF"/>
                </a:solidFill>
              </a:rPr>
              <a:t>itu Maggot</a:t>
            </a:r>
            <a:r>
              <a:rPr lang="en-US" sz="4800" b="1" spc="-40">
                <a:solidFill>
                  <a:srgbClr val="FFFFFF"/>
                </a:solidFill>
              </a:rPr>
              <a:t> </a:t>
            </a:r>
            <a:r>
              <a:rPr lang="en-US" sz="4800" b="1">
                <a:solidFill>
                  <a:srgbClr val="FFFFFF"/>
                </a:solidFill>
              </a:rPr>
              <a:t>BSF</a:t>
            </a:r>
            <a:r>
              <a:rPr lang="en-US" sz="4800" b="1" spc="-30">
                <a:solidFill>
                  <a:srgbClr val="FFFFFF"/>
                </a:solidFill>
              </a:rPr>
              <a:t> </a:t>
            </a:r>
            <a:r>
              <a:rPr lang="en-US" sz="4800" b="1">
                <a:solidFill>
                  <a:srgbClr val="FFFFFF"/>
                </a:solidFill>
              </a:rPr>
              <a:t>?</a:t>
            </a:r>
            <a:endParaRPr lang="en-US" sz="4800">
              <a:solidFill>
                <a:srgbClr val="FFFFFF"/>
              </a:solidFill>
            </a:endParaRPr>
          </a:p>
        </p:txBody>
      </p:sp>
      <p:sp>
        <p:nvSpPr>
          <p:cNvPr id="3" name="object 3"/>
          <p:cNvSpPr txBox="1"/>
          <p:nvPr/>
        </p:nvSpPr>
        <p:spPr>
          <a:xfrm>
            <a:off x="5053780" y="599768"/>
            <a:ext cx="6074467" cy="5572432"/>
          </a:xfrm>
          <a:prstGeom prst="rect">
            <a:avLst/>
          </a:prstGeom>
        </p:spPr>
        <p:txBody>
          <a:bodyPr vert="horz" lIns="91440" tIns="45720" rIns="91440" bIns="45720" rtlCol="0" anchor="ctr">
            <a:normAutofit/>
          </a:bodyPr>
          <a:lstStyle/>
          <a:p>
            <a:pPr marL="355600" marR="433705" indent="-182880" defTabSz="914400">
              <a:lnSpc>
                <a:spcPct val="90000"/>
              </a:lnSpc>
              <a:spcBef>
                <a:spcPts val="100"/>
              </a:spcBef>
              <a:buClr>
                <a:schemeClr val="accent1">
                  <a:lumMod val="75000"/>
                </a:schemeClr>
              </a:buClr>
              <a:buSzPct val="85000"/>
              <a:buFont typeface="Wingdings" pitchFamily="2" charset="2"/>
              <a:buChar char="§"/>
              <a:tabLst>
                <a:tab pos="375920" algn="l"/>
                <a:tab pos="3949700" algn="l"/>
              </a:tabLst>
            </a:pPr>
            <a:r>
              <a:rPr lang="en-US" spc="-5" dirty="0"/>
              <a:t>Maggot</a:t>
            </a:r>
            <a:r>
              <a:rPr lang="en-US" spc="25" dirty="0"/>
              <a:t> </a:t>
            </a:r>
            <a:r>
              <a:rPr lang="en-US" dirty="0"/>
              <a:t>BSF </a:t>
            </a:r>
            <a:r>
              <a:rPr lang="en-US" spc="-10"/>
              <a:t>merupakan</a:t>
            </a:r>
            <a:r>
              <a:rPr lang="en-US" spc="10" dirty="0"/>
              <a:t> </a:t>
            </a:r>
            <a:r>
              <a:rPr lang="en-US" spc="-15"/>
              <a:t>fase</a:t>
            </a:r>
            <a:r>
              <a:rPr lang="en-US" spc="-10" dirty="0"/>
              <a:t> </a:t>
            </a:r>
            <a:r>
              <a:rPr lang="en-US" spc="-5" dirty="0"/>
              <a:t>larva</a:t>
            </a:r>
            <a:r>
              <a:rPr lang="en-US" spc="5" dirty="0"/>
              <a:t> </a:t>
            </a:r>
            <a:r>
              <a:rPr lang="en-US"/>
              <a:t>dari</a:t>
            </a:r>
            <a:r>
              <a:rPr lang="en-US" spc="5" dirty="0"/>
              <a:t> </a:t>
            </a:r>
            <a:r>
              <a:rPr lang="en-US" i="1" dirty="0"/>
              <a:t>Black </a:t>
            </a:r>
            <a:r>
              <a:rPr lang="en-US" i="1" spc="-5" dirty="0"/>
              <a:t>Soldier</a:t>
            </a:r>
            <a:r>
              <a:rPr lang="en-US" i="1" spc="10" dirty="0"/>
              <a:t> </a:t>
            </a:r>
            <a:r>
              <a:rPr lang="en-US" i="1" dirty="0"/>
              <a:t>Fly</a:t>
            </a:r>
            <a:r>
              <a:rPr lang="en-US" i="1" spc="10" dirty="0"/>
              <a:t> </a:t>
            </a:r>
            <a:r>
              <a:rPr lang="en-US" dirty="0"/>
              <a:t>(</a:t>
            </a:r>
            <a:r>
              <a:rPr lang="en-US" spc="5" dirty="0"/>
              <a:t> </a:t>
            </a:r>
            <a:r>
              <a:rPr lang="en-US" spc="-5"/>
              <a:t>Lalat</a:t>
            </a:r>
            <a:r>
              <a:rPr lang="en-US" spc="-5" dirty="0"/>
              <a:t> </a:t>
            </a:r>
            <a:r>
              <a:rPr lang="en-US" spc="-710" dirty="0"/>
              <a:t> </a:t>
            </a:r>
            <a:r>
              <a:rPr lang="en-US" spc="-55"/>
              <a:t>Tentara</a:t>
            </a:r>
            <a:r>
              <a:rPr lang="en-US" spc="-35" dirty="0"/>
              <a:t> </a:t>
            </a:r>
            <a:r>
              <a:rPr lang="en-US" spc="-10"/>
              <a:t>Hitam</a:t>
            </a:r>
            <a:r>
              <a:rPr lang="en-US" spc="15" dirty="0"/>
              <a:t> </a:t>
            </a:r>
            <a:r>
              <a:rPr lang="en-US" dirty="0"/>
              <a:t>)</a:t>
            </a:r>
            <a:r>
              <a:rPr lang="en-US" spc="15" dirty="0"/>
              <a:t> </a:t>
            </a:r>
            <a:r>
              <a:rPr lang="en-US" spc="-15" dirty="0"/>
              <a:t>yang	</a:t>
            </a:r>
            <a:r>
              <a:rPr lang="en-US" spc="-5"/>
              <a:t>membutuhkan</a:t>
            </a:r>
            <a:r>
              <a:rPr lang="en-US" spc="25" dirty="0"/>
              <a:t> </a:t>
            </a:r>
            <a:r>
              <a:rPr lang="en-US" spc="-5"/>
              <a:t>makanan</a:t>
            </a:r>
            <a:r>
              <a:rPr lang="en-US" spc="-5" dirty="0"/>
              <a:t>,</a:t>
            </a:r>
            <a:endParaRPr lang="en-US" dirty="0"/>
          </a:p>
          <a:p>
            <a:pPr marL="375920" indent="-182880" defTabSz="914400">
              <a:lnSpc>
                <a:spcPct val="90000"/>
              </a:lnSpc>
              <a:spcBef>
                <a:spcPts val="1200"/>
              </a:spcBef>
              <a:buClr>
                <a:schemeClr val="accent1">
                  <a:lumMod val="75000"/>
                </a:schemeClr>
              </a:buClr>
              <a:buSzPct val="85000"/>
              <a:buFont typeface="Wingdings" pitchFamily="2" charset="2"/>
              <a:buChar char="§"/>
              <a:tabLst>
                <a:tab pos="375920" algn="l"/>
              </a:tabLst>
            </a:pPr>
            <a:r>
              <a:rPr lang="en-US" spc="-10"/>
              <a:t>sedangkan</a:t>
            </a:r>
            <a:r>
              <a:rPr lang="en-US" spc="5" dirty="0"/>
              <a:t> </a:t>
            </a:r>
            <a:r>
              <a:rPr lang="en-US" spc="-15"/>
              <a:t>fase</a:t>
            </a:r>
            <a:r>
              <a:rPr lang="en-US" spc="-15" dirty="0"/>
              <a:t> </a:t>
            </a:r>
            <a:r>
              <a:rPr lang="en-US"/>
              <a:t>lalat</a:t>
            </a:r>
            <a:r>
              <a:rPr lang="en-US" spc="-25" dirty="0"/>
              <a:t> </a:t>
            </a:r>
            <a:r>
              <a:rPr lang="en-US" spc="-25"/>
              <a:t>hanya</a:t>
            </a:r>
            <a:r>
              <a:rPr lang="en-US" spc="25" dirty="0"/>
              <a:t> </a:t>
            </a:r>
            <a:r>
              <a:rPr lang="en-US" spc="-10"/>
              <a:t>membutuhkan</a:t>
            </a:r>
            <a:r>
              <a:rPr lang="en-US" spc="30" dirty="0"/>
              <a:t> </a:t>
            </a:r>
            <a:r>
              <a:rPr lang="en-US"/>
              <a:t>minum</a:t>
            </a:r>
            <a:r>
              <a:rPr lang="en-US" dirty="0"/>
              <a:t>.</a:t>
            </a:r>
          </a:p>
          <a:p>
            <a:pPr marL="355600" marR="282575" indent="-182880" defTabSz="914400">
              <a:lnSpc>
                <a:spcPct val="90000"/>
              </a:lnSpc>
              <a:spcBef>
                <a:spcPts val="1205"/>
              </a:spcBef>
              <a:buClr>
                <a:schemeClr val="accent1">
                  <a:lumMod val="75000"/>
                </a:schemeClr>
              </a:buClr>
              <a:buSzPct val="85000"/>
              <a:buFont typeface="Wingdings" pitchFamily="2" charset="2"/>
              <a:buChar char="§"/>
              <a:tabLst>
                <a:tab pos="375920" algn="l"/>
              </a:tabLst>
            </a:pPr>
            <a:r>
              <a:rPr lang="en-US" spc="-10"/>
              <a:t>Sehingga</a:t>
            </a:r>
            <a:r>
              <a:rPr lang="en-US" spc="55" dirty="0"/>
              <a:t> </a:t>
            </a:r>
            <a:r>
              <a:rPr lang="en-US" spc="-5"/>
              <a:t>Lalat</a:t>
            </a:r>
            <a:r>
              <a:rPr lang="en-US" spc="-20" dirty="0"/>
              <a:t> </a:t>
            </a:r>
            <a:r>
              <a:rPr lang="en-US" spc="-55"/>
              <a:t>Tentara</a:t>
            </a:r>
            <a:r>
              <a:rPr lang="en-US" spc="-15" dirty="0"/>
              <a:t> </a:t>
            </a:r>
            <a:r>
              <a:rPr lang="en-US" spc="-10"/>
              <a:t>Hitam</a:t>
            </a:r>
            <a:r>
              <a:rPr lang="en-US" spc="15" dirty="0"/>
              <a:t> </a:t>
            </a:r>
            <a:r>
              <a:rPr lang="en-US" spc="-10"/>
              <a:t>relatif</a:t>
            </a:r>
            <a:r>
              <a:rPr lang="en-US" spc="-50" dirty="0"/>
              <a:t> </a:t>
            </a:r>
            <a:r>
              <a:rPr lang="en-US" spc="-5"/>
              <a:t>lebih</a:t>
            </a:r>
            <a:r>
              <a:rPr lang="en-US" spc="10" dirty="0"/>
              <a:t> </a:t>
            </a:r>
            <a:r>
              <a:rPr lang="en-US"/>
              <a:t>aman</a:t>
            </a:r>
            <a:r>
              <a:rPr lang="en-US" spc="30" dirty="0"/>
              <a:t> </a:t>
            </a:r>
            <a:r>
              <a:rPr lang="en-US" spc="-5"/>
              <a:t>dibanding</a:t>
            </a:r>
            <a:r>
              <a:rPr lang="en-US" spc="40" dirty="0"/>
              <a:t> </a:t>
            </a:r>
            <a:r>
              <a:rPr lang="en-US"/>
              <a:t>lalat</a:t>
            </a:r>
            <a:r>
              <a:rPr lang="en-US" dirty="0"/>
              <a:t> </a:t>
            </a:r>
            <a:r>
              <a:rPr lang="en-US" spc="-705" dirty="0"/>
              <a:t> </a:t>
            </a:r>
            <a:r>
              <a:rPr lang="en-US" spc="-5"/>
              <a:t>hijau</a:t>
            </a:r>
            <a:r>
              <a:rPr lang="en-US" spc="15" dirty="0"/>
              <a:t> </a:t>
            </a:r>
            <a:r>
              <a:rPr lang="en-US" spc="-15"/>
              <a:t>karena</a:t>
            </a:r>
            <a:r>
              <a:rPr lang="en-US" spc="-15" dirty="0"/>
              <a:t> </a:t>
            </a:r>
            <a:r>
              <a:rPr lang="en-US"/>
              <a:t>tidak</a:t>
            </a:r>
            <a:r>
              <a:rPr lang="en-US" spc="10" dirty="0"/>
              <a:t> </a:t>
            </a:r>
            <a:r>
              <a:rPr lang="en-US" spc="-15"/>
              <a:t>menyebarkan</a:t>
            </a:r>
            <a:r>
              <a:rPr lang="en-US" dirty="0"/>
              <a:t> </a:t>
            </a:r>
            <a:r>
              <a:rPr lang="en-US" spc="-15"/>
              <a:t>penyakit</a:t>
            </a:r>
            <a:r>
              <a:rPr lang="en-US" spc="-15" dirty="0"/>
              <a:t>.</a:t>
            </a:r>
            <a:endParaRPr lang="en-US" dirty="0"/>
          </a:p>
          <a:p>
            <a:pPr marL="355600" marR="5080" indent="-182880" defTabSz="914400">
              <a:lnSpc>
                <a:spcPct val="90000"/>
              </a:lnSpc>
              <a:spcBef>
                <a:spcPts val="1200"/>
              </a:spcBef>
              <a:buClr>
                <a:schemeClr val="accent1">
                  <a:lumMod val="75000"/>
                </a:schemeClr>
              </a:buClr>
              <a:buSzPct val="85000"/>
              <a:buFont typeface="Wingdings" pitchFamily="2" charset="2"/>
              <a:buChar char="§"/>
              <a:tabLst>
                <a:tab pos="375920" algn="l"/>
              </a:tabLst>
            </a:pPr>
            <a:r>
              <a:rPr lang="en-US" spc="-5" dirty="0"/>
              <a:t>Maggot</a:t>
            </a:r>
            <a:r>
              <a:rPr lang="en-US" spc="30" dirty="0"/>
              <a:t> </a:t>
            </a:r>
            <a:r>
              <a:rPr lang="en-US" dirty="0"/>
              <a:t>BSF</a:t>
            </a:r>
            <a:r>
              <a:rPr lang="en-US" spc="5" dirty="0"/>
              <a:t> </a:t>
            </a:r>
            <a:r>
              <a:rPr lang="en-US" spc="-5"/>
              <a:t>berbentuk</a:t>
            </a:r>
            <a:r>
              <a:rPr lang="en-US" spc="5" dirty="0"/>
              <a:t> </a:t>
            </a:r>
            <a:r>
              <a:rPr lang="en-US" spc="-5"/>
              <a:t>pipih</a:t>
            </a:r>
            <a:r>
              <a:rPr lang="en-US" spc="35" dirty="0"/>
              <a:t> </a:t>
            </a:r>
            <a:r>
              <a:rPr lang="en-US" spc="-5" dirty="0"/>
              <a:t>dan</a:t>
            </a:r>
            <a:r>
              <a:rPr lang="en-US" spc="30" dirty="0"/>
              <a:t> </a:t>
            </a:r>
            <a:r>
              <a:rPr lang="en-US" spc="-15"/>
              <a:t>mempunyai</a:t>
            </a:r>
            <a:r>
              <a:rPr lang="en-US" spc="30" dirty="0"/>
              <a:t> </a:t>
            </a:r>
            <a:r>
              <a:rPr lang="en-US" spc="-20"/>
              <a:t>gurat</a:t>
            </a:r>
            <a:r>
              <a:rPr lang="en-US" spc="-20" dirty="0"/>
              <a:t>/garis</a:t>
            </a:r>
            <a:r>
              <a:rPr lang="en-US" spc="15" dirty="0"/>
              <a:t> </a:t>
            </a:r>
            <a:r>
              <a:rPr lang="en-US" spc="-15"/>
              <a:t>tekstur</a:t>
            </a:r>
            <a:r>
              <a:rPr lang="en-US" spc="-15" dirty="0"/>
              <a:t> </a:t>
            </a:r>
            <a:r>
              <a:rPr lang="en-US" spc="-705" dirty="0"/>
              <a:t> </a:t>
            </a:r>
            <a:r>
              <a:rPr lang="en-US" spc="-5" dirty="0"/>
              <a:t>pada</a:t>
            </a:r>
            <a:r>
              <a:rPr lang="en-US" spc="30" dirty="0"/>
              <a:t> </a:t>
            </a:r>
            <a:r>
              <a:rPr lang="en-US" spc="-15"/>
              <a:t>tubuhnya</a:t>
            </a:r>
            <a:r>
              <a:rPr lang="en-US" spc="-15" dirty="0"/>
              <a:t>,</a:t>
            </a:r>
            <a:r>
              <a:rPr lang="en-US" spc="35" dirty="0"/>
              <a:t> </a:t>
            </a:r>
            <a:r>
              <a:rPr lang="en-US" spc="-10"/>
              <a:t>sedangkan</a:t>
            </a:r>
            <a:r>
              <a:rPr lang="en-US" spc="15" dirty="0"/>
              <a:t> </a:t>
            </a:r>
            <a:r>
              <a:rPr lang="en-US" spc="-5" dirty="0"/>
              <a:t>maggot</a:t>
            </a:r>
            <a:r>
              <a:rPr lang="en-US" spc="40" dirty="0"/>
              <a:t> </a:t>
            </a:r>
            <a:r>
              <a:rPr lang="en-US" spc="-5"/>
              <a:t>lalat</a:t>
            </a:r>
            <a:r>
              <a:rPr lang="en-US" spc="-20" dirty="0"/>
              <a:t> </a:t>
            </a:r>
            <a:r>
              <a:rPr lang="en-US" spc="-5"/>
              <a:t>hijau</a:t>
            </a:r>
            <a:r>
              <a:rPr lang="en-US" spc="25" dirty="0"/>
              <a:t> </a:t>
            </a:r>
            <a:r>
              <a:rPr lang="en-US" spc="-5"/>
              <a:t>berbentuk</a:t>
            </a:r>
            <a:r>
              <a:rPr lang="en-US" dirty="0"/>
              <a:t> </a:t>
            </a:r>
            <a:r>
              <a:rPr lang="en-US" spc="-5"/>
              <a:t>bulat</a:t>
            </a:r>
            <a:r>
              <a:rPr lang="en-US" spc="-5" dirty="0"/>
              <a:t> dan</a:t>
            </a:r>
            <a:r>
              <a:rPr lang="en-US" spc="20" dirty="0"/>
              <a:t> </a:t>
            </a:r>
            <a:r>
              <a:rPr lang="en-US"/>
              <a:t>lancip</a:t>
            </a:r>
            <a:endParaRPr lang="en-US" dirty="0"/>
          </a:p>
        </p:txBody>
      </p:sp>
      <p:sp>
        <p:nvSpPr>
          <p:cNvPr id="7"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0" y="1750012"/>
            <a:ext cx="2818417" cy="3357976"/>
          </a:xfrm>
          <a:prstGeom prst="rect">
            <a:avLst/>
          </a:prstGeom>
        </p:spPr>
        <p:txBody>
          <a:bodyPr vert="horz" lIns="91440" tIns="45720" rIns="91440" bIns="45720" rtlCol="0" anchor="ctr">
            <a:normAutofit/>
          </a:bodyPr>
          <a:lstStyle/>
          <a:p>
            <a:pPr marL="12700">
              <a:lnSpc>
                <a:spcPct val="80000"/>
              </a:lnSpc>
            </a:pPr>
            <a:r>
              <a:rPr lang="en-US" sz="6000" spc="-70" dirty="0" err="1">
                <a:blipFill dpi="0" rotWithShape="1">
                  <a:blip r:embed="rId2"/>
                  <a:srcRect/>
                  <a:tile tx="6350" ty="-127000" sx="65000" sy="64000" flip="none" algn="tl"/>
                </a:blipFill>
                <a:latin typeface="+mj-lt"/>
                <a:cs typeface="+mj-cs"/>
              </a:rPr>
              <a:t>S</a:t>
            </a:r>
            <a:r>
              <a:rPr lang="en-US" sz="6000" spc="-60" dirty="0" err="1">
                <a:blipFill dpi="0" rotWithShape="1">
                  <a:blip r:embed="rId2"/>
                  <a:srcRect/>
                  <a:tile tx="6350" ty="-127000" sx="65000" sy="64000" flip="none" algn="tl"/>
                </a:blipFill>
                <a:latin typeface="+mj-lt"/>
                <a:cs typeface="+mj-cs"/>
              </a:rPr>
              <a:t>ikl</a:t>
            </a:r>
            <a:r>
              <a:rPr lang="en-US" sz="6000" spc="-55" dirty="0" err="1">
                <a:blipFill dpi="0" rotWithShape="1">
                  <a:blip r:embed="rId2"/>
                  <a:srcRect/>
                  <a:tile tx="6350" ty="-127000" sx="65000" sy="64000" flip="none" algn="tl"/>
                </a:blipFill>
                <a:latin typeface="+mj-lt"/>
                <a:cs typeface="+mj-cs"/>
              </a:rPr>
              <a:t>u</a:t>
            </a:r>
            <a:r>
              <a:rPr lang="en-US" sz="6000" dirty="0" err="1">
                <a:blipFill dpi="0" rotWithShape="1">
                  <a:blip r:embed="rId2"/>
                  <a:srcRect/>
                  <a:tile tx="6350" ty="-127000" sx="65000" sy="64000" flip="none" algn="tl"/>
                </a:blipFill>
                <a:latin typeface="+mj-lt"/>
                <a:cs typeface="+mj-cs"/>
              </a:rPr>
              <a:t>s</a:t>
            </a:r>
            <a:r>
              <a:rPr lang="en-US" sz="6000" spc="-60" dirty="0">
                <a:blipFill dpi="0" rotWithShape="1">
                  <a:blip r:embed="rId2"/>
                  <a:srcRect/>
                  <a:tile tx="6350" ty="-127000" sx="65000" sy="64000" flip="none" algn="tl"/>
                </a:blipFill>
                <a:latin typeface="+mj-lt"/>
                <a:cs typeface="+mj-cs"/>
              </a:rPr>
              <a:t> </a:t>
            </a:r>
            <a:r>
              <a:rPr lang="en-US" sz="6000" spc="-55" dirty="0" err="1">
                <a:blipFill dpi="0" rotWithShape="1">
                  <a:blip r:embed="rId2"/>
                  <a:srcRect/>
                  <a:tile tx="6350" ty="-127000" sx="65000" sy="64000" flip="none" algn="tl"/>
                </a:blipFill>
                <a:latin typeface="+mj-lt"/>
                <a:cs typeface="+mj-cs"/>
              </a:rPr>
              <a:t>H</a:t>
            </a:r>
            <a:r>
              <a:rPr lang="en-US" sz="6000" spc="-60" dirty="0" err="1">
                <a:blipFill dpi="0" rotWithShape="1">
                  <a:blip r:embed="rId2"/>
                  <a:srcRect/>
                  <a:tile tx="6350" ty="-127000" sx="65000" sy="64000" flip="none" algn="tl"/>
                </a:blipFill>
                <a:latin typeface="+mj-lt"/>
                <a:cs typeface="+mj-cs"/>
              </a:rPr>
              <a:t>i</a:t>
            </a:r>
            <a:r>
              <a:rPr lang="en-US" sz="6000" spc="-55" dirty="0" err="1">
                <a:blipFill dpi="0" rotWithShape="1">
                  <a:blip r:embed="rId2"/>
                  <a:srcRect/>
                  <a:tile tx="6350" ty="-127000" sx="65000" sy="64000" flip="none" algn="tl"/>
                </a:blipFill>
                <a:latin typeface="+mj-lt"/>
                <a:cs typeface="+mj-cs"/>
              </a:rPr>
              <a:t>du</a:t>
            </a:r>
            <a:r>
              <a:rPr lang="en-US" sz="6000" dirty="0" err="1">
                <a:blipFill dpi="0" rotWithShape="1">
                  <a:blip r:embed="rId2"/>
                  <a:srcRect/>
                  <a:tile tx="6350" ty="-127000" sx="65000" sy="64000" flip="none" algn="tl"/>
                </a:blipFill>
                <a:latin typeface="+mj-lt"/>
                <a:cs typeface="+mj-cs"/>
              </a:rPr>
              <a:t>p</a:t>
            </a:r>
            <a:r>
              <a:rPr lang="en-US" sz="6000" spc="-110" dirty="0">
                <a:blipFill dpi="0" rotWithShape="1">
                  <a:blip r:embed="rId2"/>
                  <a:srcRect/>
                  <a:tile tx="6350" ty="-127000" sx="65000" sy="64000" flip="none" algn="tl"/>
                </a:blipFill>
                <a:latin typeface="+mj-lt"/>
                <a:cs typeface="+mj-cs"/>
              </a:rPr>
              <a:t> </a:t>
            </a:r>
            <a:r>
              <a:rPr lang="en-US" sz="6000" spc="-70" dirty="0">
                <a:blipFill dpi="0" rotWithShape="1">
                  <a:blip r:embed="rId2"/>
                  <a:srcRect/>
                  <a:tile tx="6350" ty="-127000" sx="65000" sy="64000" flip="none" algn="tl"/>
                </a:blipFill>
                <a:latin typeface="+mj-lt"/>
                <a:cs typeface="+mj-cs"/>
              </a:rPr>
              <a:t>M</a:t>
            </a:r>
            <a:r>
              <a:rPr lang="en-US" sz="6000" spc="-60" dirty="0">
                <a:blipFill dpi="0" rotWithShape="1">
                  <a:blip r:embed="rId2"/>
                  <a:srcRect/>
                  <a:tile tx="6350" ty="-127000" sx="65000" sy="64000" flip="none" algn="tl"/>
                </a:blipFill>
                <a:latin typeface="+mj-lt"/>
                <a:cs typeface="+mj-cs"/>
              </a:rPr>
              <a:t>a</a:t>
            </a:r>
            <a:r>
              <a:rPr lang="en-US" sz="6000" spc="-35" dirty="0">
                <a:blipFill dpi="0" rotWithShape="1">
                  <a:blip r:embed="rId2"/>
                  <a:srcRect/>
                  <a:tile tx="6350" ty="-127000" sx="65000" sy="64000" flip="none" algn="tl"/>
                </a:blipFill>
                <a:latin typeface="+mj-lt"/>
                <a:cs typeface="+mj-cs"/>
              </a:rPr>
              <a:t>g</a:t>
            </a:r>
            <a:r>
              <a:rPr lang="en-US" sz="6000" spc="-75" dirty="0">
                <a:blipFill dpi="0" rotWithShape="1">
                  <a:blip r:embed="rId2"/>
                  <a:srcRect/>
                  <a:tile tx="6350" ty="-127000" sx="65000" sy="64000" flip="none" algn="tl"/>
                </a:blipFill>
                <a:latin typeface="+mj-lt"/>
                <a:cs typeface="+mj-cs"/>
              </a:rPr>
              <a:t>g</a:t>
            </a:r>
            <a:r>
              <a:rPr lang="en-US" sz="6000" spc="-65" dirty="0">
                <a:blipFill dpi="0" rotWithShape="1">
                  <a:blip r:embed="rId2"/>
                  <a:srcRect/>
                  <a:tile tx="6350" ty="-127000" sx="65000" sy="64000" flip="none" algn="tl"/>
                </a:blipFill>
                <a:latin typeface="+mj-lt"/>
                <a:cs typeface="+mj-cs"/>
              </a:rPr>
              <a:t>o</a:t>
            </a:r>
            <a:r>
              <a:rPr lang="en-US" sz="6000" dirty="0">
                <a:blipFill dpi="0" rotWithShape="1">
                  <a:blip r:embed="rId2"/>
                  <a:srcRect/>
                  <a:tile tx="6350" ty="-127000" sx="65000" sy="64000" flip="none" algn="tl"/>
                </a:blipFill>
                <a:latin typeface="+mj-lt"/>
                <a:cs typeface="+mj-cs"/>
              </a:rPr>
              <a:t>t</a:t>
            </a:r>
            <a:r>
              <a:rPr lang="en-US" sz="6000" spc="-40" dirty="0">
                <a:blipFill dpi="0" rotWithShape="1">
                  <a:blip r:embed="rId2"/>
                  <a:srcRect/>
                  <a:tile tx="6350" ty="-127000" sx="65000" sy="64000" flip="none" algn="tl"/>
                </a:blipFill>
                <a:latin typeface="+mj-lt"/>
                <a:cs typeface="+mj-cs"/>
              </a:rPr>
              <a:t> </a:t>
            </a:r>
            <a:r>
              <a:rPr lang="en-US" sz="6000" spc="-60" dirty="0">
                <a:blipFill dpi="0" rotWithShape="1">
                  <a:blip r:embed="rId2"/>
                  <a:srcRect/>
                  <a:tile tx="6350" ty="-127000" sx="65000" sy="64000" flip="none" algn="tl"/>
                </a:blipFill>
                <a:latin typeface="+mj-lt"/>
                <a:cs typeface="+mj-cs"/>
              </a:rPr>
              <a:t>B</a:t>
            </a:r>
            <a:r>
              <a:rPr lang="en-US" sz="6000" spc="-70" dirty="0">
                <a:blipFill dpi="0" rotWithShape="1">
                  <a:blip r:embed="rId2"/>
                  <a:srcRect/>
                  <a:tile tx="6350" ty="-127000" sx="65000" sy="64000" flip="none" algn="tl"/>
                </a:blipFill>
                <a:latin typeface="+mj-lt"/>
                <a:cs typeface="+mj-cs"/>
              </a:rPr>
              <a:t>S</a:t>
            </a:r>
            <a:r>
              <a:rPr lang="en-US" sz="6000" dirty="0">
                <a:blipFill dpi="0" rotWithShape="1">
                  <a:blip r:embed="rId2"/>
                  <a:srcRect/>
                  <a:tile tx="6350" ty="-127000" sx="65000" sy="64000" flip="none" algn="tl"/>
                </a:blipFill>
                <a:latin typeface="+mj-lt"/>
                <a:cs typeface="+mj-cs"/>
              </a:rPr>
              <a:t>F</a:t>
            </a:r>
          </a:p>
        </p:txBody>
      </p:sp>
      <p:pic>
        <p:nvPicPr>
          <p:cNvPr id="3" name="Gambar 2">
            <a:extLst>
              <a:ext uri="{FF2B5EF4-FFF2-40B4-BE49-F238E27FC236}">
                <a16:creationId xmlns:a16="http://schemas.microsoft.com/office/drawing/2014/main" id="{71543DCE-3380-4A50-B1ED-1CF2F3C3B291}"/>
              </a:ext>
            </a:extLst>
          </p:cNvPr>
          <p:cNvPicPr>
            <a:picLocks noChangeAspect="1"/>
          </p:cNvPicPr>
          <p:nvPr/>
        </p:nvPicPr>
        <p:blipFill>
          <a:blip r:embed="rId3"/>
          <a:stretch>
            <a:fillRect/>
          </a:stretch>
        </p:blipFill>
        <p:spPr>
          <a:xfrm>
            <a:off x="32657" y="685800"/>
            <a:ext cx="9184271" cy="576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90525" y="339343"/>
            <a:ext cx="9375140" cy="4111625"/>
          </a:xfrm>
          <a:prstGeom prst="rect">
            <a:avLst/>
          </a:prstGeom>
        </p:spPr>
        <p:txBody>
          <a:bodyPr vert="horz" wrap="square" lIns="0" tIns="157480" rIns="0" bIns="0" rtlCol="0">
            <a:spAutoFit/>
          </a:bodyPr>
          <a:lstStyle/>
          <a:p>
            <a:pPr marL="459740" indent="-447040">
              <a:lnSpc>
                <a:spcPct val="100000"/>
              </a:lnSpc>
              <a:spcBef>
                <a:spcPts val="1240"/>
              </a:spcBef>
              <a:buClr>
                <a:srgbClr val="455F51"/>
              </a:buClr>
              <a:buAutoNum type="arabicPeriod"/>
              <a:tabLst>
                <a:tab pos="459105" algn="l"/>
                <a:tab pos="459740" algn="l"/>
              </a:tabLst>
            </a:pPr>
            <a:r>
              <a:rPr sz="2200" b="1" spc="-45" dirty="0">
                <a:solidFill>
                  <a:srgbClr val="6F2F9F"/>
                </a:solidFill>
                <a:latin typeface="Calibri"/>
                <a:cs typeface="Calibri"/>
              </a:rPr>
              <a:t>Telur</a:t>
            </a:r>
            <a:r>
              <a:rPr sz="2200" b="1" spc="-5" dirty="0">
                <a:solidFill>
                  <a:srgbClr val="6F2F9F"/>
                </a:solidFill>
                <a:latin typeface="Calibri"/>
                <a:cs typeface="Calibri"/>
              </a:rPr>
              <a:t> </a:t>
            </a:r>
            <a:r>
              <a:rPr sz="2200" b="1" dirty="0">
                <a:solidFill>
                  <a:srgbClr val="6F2F9F"/>
                </a:solidFill>
                <a:latin typeface="Calibri"/>
                <a:cs typeface="Calibri"/>
              </a:rPr>
              <a:t>BSF</a:t>
            </a:r>
            <a:endParaRPr sz="2200" dirty="0">
              <a:latin typeface="Calibri"/>
              <a:cs typeface="Calibri"/>
            </a:endParaRPr>
          </a:p>
          <a:p>
            <a:pPr marL="459740" marR="5715">
              <a:lnSpc>
                <a:spcPts val="2360"/>
              </a:lnSpc>
              <a:spcBef>
                <a:spcPts val="1455"/>
              </a:spcBef>
            </a:pPr>
            <a:r>
              <a:rPr sz="2200" dirty="0">
                <a:solidFill>
                  <a:srgbClr val="404040"/>
                </a:solidFill>
                <a:latin typeface="Calibri"/>
                <a:cs typeface="Calibri"/>
              </a:rPr>
              <a:t>1</a:t>
            </a:r>
            <a:r>
              <a:rPr sz="2200" spc="105" dirty="0">
                <a:solidFill>
                  <a:srgbClr val="404040"/>
                </a:solidFill>
                <a:latin typeface="Calibri"/>
                <a:cs typeface="Calibri"/>
              </a:rPr>
              <a:t> </a:t>
            </a:r>
            <a:r>
              <a:rPr sz="2200" spc="-10" dirty="0">
                <a:solidFill>
                  <a:srgbClr val="404040"/>
                </a:solidFill>
                <a:latin typeface="Calibri"/>
                <a:cs typeface="Calibri"/>
              </a:rPr>
              <a:t>Cluster</a:t>
            </a:r>
            <a:r>
              <a:rPr sz="2200" spc="100" dirty="0">
                <a:solidFill>
                  <a:srgbClr val="404040"/>
                </a:solidFill>
                <a:latin typeface="Calibri"/>
                <a:cs typeface="Calibri"/>
              </a:rPr>
              <a:t> </a:t>
            </a:r>
            <a:r>
              <a:rPr sz="2200" dirty="0">
                <a:solidFill>
                  <a:srgbClr val="404040"/>
                </a:solidFill>
                <a:latin typeface="Calibri"/>
                <a:cs typeface="Calibri"/>
              </a:rPr>
              <a:t>(</a:t>
            </a:r>
            <a:r>
              <a:rPr sz="2200" spc="-15" dirty="0" err="1">
                <a:solidFill>
                  <a:srgbClr val="404040"/>
                </a:solidFill>
                <a:latin typeface="Calibri"/>
                <a:cs typeface="Calibri"/>
              </a:rPr>
              <a:t>kumpulan</a:t>
            </a:r>
            <a:r>
              <a:rPr sz="2200" spc="120" dirty="0">
                <a:solidFill>
                  <a:srgbClr val="404040"/>
                </a:solidFill>
                <a:latin typeface="Calibri"/>
                <a:cs typeface="Calibri"/>
              </a:rPr>
              <a:t> </a:t>
            </a:r>
            <a:r>
              <a:rPr sz="2200" spc="-10" dirty="0" err="1">
                <a:solidFill>
                  <a:srgbClr val="404040"/>
                </a:solidFill>
                <a:latin typeface="Calibri"/>
                <a:cs typeface="Calibri"/>
              </a:rPr>
              <a:t>telur</a:t>
            </a:r>
            <a:r>
              <a:rPr sz="2200" dirty="0">
                <a:solidFill>
                  <a:srgbClr val="404040"/>
                </a:solidFill>
                <a:latin typeface="Calibri"/>
                <a:cs typeface="Calibri"/>
              </a:rPr>
              <a:t>)</a:t>
            </a:r>
            <a:r>
              <a:rPr sz="2200" spc="95" dirty="0">
                <a:solidFill>
                  <a:srgbClr val="404040"/>
                </a:solidFill>
                <a:latin typeface="Calibri"/>
                <a:cs typeface="Calibri"/>
              </a:rPr>
              <a:t> </a:t>
            </a:r>
            <a:r>
              <a:rPr sz="2200" spc="-15" dirty="0">
                <a:solidFill>
                  <a:srgbClr val="404040"/>
                </a:solidFill>
                <a:latin typeface="Calibri"/>
                <a:cs typeface="Calibri"/>
              </a:rPr>
              <a:t>dihasilkan</a:t>
            </a:r>
            <a:r>
              <a:rPr sz="2200" spc="114" dirty="0">
                <a:solidFill>
                  <a:srgbClr val="404040"/>
                </a:solidFill>
                <a:latin typeface="Calibri"/>
                <a:cs typeface="Calibri"/>
              </a:rPr>
              <a:t> </a:t>
            </a:r>
            <a:r>
              <a:rPr sz="2200" spc="-5" dirty="0">
                <a:solidFill>
                  <a:srgbClr val="404040"/>
                </a:solidFill>
                <a:latin typeface="Calibri"/>
                <a:cs typeface="Calibri"/>
              </a:rPr>
              <a:t>oleh</a:t>
            </a:r>
            <a:r>
              <a:rPr sz="2200" spc="90" dirty="0">
                <a:solidFill>
                  <a:srgbClr val="404040"/>
                </a:solidFill>
                <a:latin typeface="Calibri"/>
                <a:cs typeface="Calibri"/>
              </a:rPr>
              <a:t> </a:t>
            </a:r>
            <a:r>
              <a:rPr sz="2200" dirty="0">
                <a:solidFill>
                  <a:srgbClr val="404040"/>
                </a:solidFill>
                <a:latin typeface="Calibri"/>
                <a:cs typeface="Calibri"/>
              </a:rPr>
              <a:t>1</a:t>
            </a:r>
            <a:r>
              <a:rPr sz="2200" spc="85" dirty="0">
                <a:solidFill>
                  <a:srgbClr val="404040"/>
                </a:solidFill>
                <a:latin typeface="Calibri"/>
                <a:cs typeface="Calibri"/>
              </a:rPr>
              <a:t> </a:t>
            </a:r>
            <a:r>
              <a:rPr sz="2200" spc="-20" dirty="0">
                <a:solidFill>
                  <a:srgbClr val="404040"/>
                </a:solidFill>
                <a:latin typeface="Calibri"/>
                <a:cs typeface="Calibri"/>
              </a:rPr>
              <a:t>ekor</a:t>
            </a:r>
            <a:r>
              <a:rPr sz="2200" spc="95" dirty="0">
                <a:solidFill>
                  <a:srgbClr val="404040"/>
                </a:solidFill>
                <a:latin typeface="Calibri"/>
                <a:cs typeface="Calibri"/>
              </a:rPr>
              <a:t> </a:t>
            </a:r>
            <a:r>
              <a:rPr sz="2200" spc="-5" dirty="0">
                <a:solidFill>
                  <a:srgbClr val="404040"/>
                </a:solidFill>
                <a:latin typeface="Calibri"/>
                <a:cs typeface="Calibri"/>
              </a:rPr>
              <a:t>lalat</a:t>
            </a:r>
            <a:r>
              <a:rPr sz="2200" spc="85" dirty="0">
                <a:solidFill>
                  <a:srgbClr val="404040"/>
                </a:solidFill>
                <a:latin typeface="Calibri"/>
                <a:cs typeface="Calibri"/>
              </a:rPr>
              <a:t> </a:t>
            </a:r>
            <a:r>
              <a:rPr sz="2200" spc="-5" dirty="0">
                <a:solidFill>
                  <a:srgbClr val="404040"/>
                </a:solidFill>
                <a:latin typeface="Calibri"/>
                <a:cs typeface="Calibri"/>
              </a:rPr>
              <a:t>dan</a:t>
            </a:r>
            <a:r>
              <a:rPr sz="2200" spc="110" dirty="0">
                <a:solidFill>
                  <a:srgbClr val="404040"/>
                </a:solidFill>
                <a:latin typeface="Calibri"/>
                <a:cs typeface="Calibri"/>
              </a:rPr>
              <a:t> </a:t>
            </a:r>
            <a:r>
              <a:rPr sz="2200" spc="-15" dirty="0">
                <a:solidFill>
                  <a:srgbClr val="404040"/>
                </a:solidFill>
                <a:latin typeface="Calibri"/>
                <a:cs typeface="Calibri"/>
              </a:rPr>
              <a:t>terdiri</a:t>
            </a:r>
            <a:r>
              <a:rPr sz="2200" spc="80" dirty="0">
                <a:solidFill>
                  <a:srgbClr val="404040"/>
                </a:solidFill>
                <a:latin typeface="Calibri"/>
                <a:cs typeface="Calibri"/>
              </a:rPr>
              <a:t> </a:t>
            </a:r>
            <a:r>
              <a:rPr sz="2200" spc="-5" dirty="0">
                <a:solidFill>
                  <a:srgbClr val="404040"/>
                </a:solidFill>
                <a:latin typeface="Calibri"/>
                <a:cs typeface="Calibri"/>
              </a:rPr>
              <a:t>dari</a:t>
            </a:r>
            <a:r>
              <a:rPr sz="2200" spc="100" dirty="0">
                <a:solidFill>
                  <a:srgbClr val="404040"/>
                </a:solidFill>
                <a:latin typeface="Calibri"/>
                <a:cs typeface="Calibri"/>
              </a:rPr>
              <a:t> </a:t>
            </a:r>
            <a:r>
              <a:rPr sz="2200" spc="-10" dirty="0">
                <a:solidFill>
                  <a:srgbClr val="404040"/>
                </a:solidFill>
                <a:latin typeface="Calibri"/>
                <a:cs typeface="Calibri"/>
              </a:rPr>
              <a:t>sekitar </a:t>
            </a:r>
            <a:r>
              <a:rPr sz="2200" spc="-480" dirty="0">
                <a:solidFill>
                  <a:srgbClr val="404040"/>
                </a:solidFill>
                <a:latin typeface="Calibri"/>
                <a:cs typeface="Calibri"/>
              </a:rPr>
              <a:t> </a:t>
            </a:r>
            <a:r>
              <a:rPr sz="2200" dirty="0">
                <a:solidFill>
                  <a:srgbClr val="404040"/>
                </a:solidFill>
                <a:latin typeface="Calibri"/>
                <a:cs typeface="Calibri"/>
              </a:rPr>
              <a:t>500</a:t>
            </a:r>
            <a:r>
              <a:rPr sz="2200" spc="-15" dirty="0">
                <a:solidFill>
                  <a:srgbClr val="404040"/>
                </a:solidFill>
                <a:latin typeface="Calibri"/>
                <a:cs typeface="Calibri"/>
              </a:rPr>
              <a:t> </a:t>
            </a:r>
            <a:r>
              <a:rPr sz="2200" spc="-5" dirty="0">
                <a:solidFill>
                  <a:srgbClr val="404040"/>
                </a:solidFill>
                <a:latin typeface="Calibri"/>
                <a:cs typeface="Calibri"/>
              </a:rPr>
              <a:t>s/d</a:t>
            </a:r>
            <a:r>
              <a:rPr sz="2200" spc="5" dirty="0">
                <a:solidFill>
                  <a:srgbClr val="404040"/>
                </a:solidFill>
                <a:latin typeface="Calibri"/>
                <a:cs typeface="Calibri"/>
              </a:rPr>
              <a:t> </a:t>
            </a:r>
            <a:r>
              <a:rPr sz="2200" dirty="0">
                <a:solidFill>
                  <a:srgbClr val="404040"/>
                </a:solidFill>
                <a:latin typeface="Calibri"/>
                <a:cs typeface="Calibri"/>
              </a:rPr>
              <a:t>900</a:t>
            </a:r>
            <a:r>
              <a:rPr sz="2200" spc="-15" dirty="0">
                <a:solidFill>
                  <a:srgbClr val="404040"/>
                </a:solidFill>
                <a:latin typeface="Calibri"/>
                <a:cs typeface="Calibri"/>
              </a:rPr>
              <a:t> </a:t>
            </a:r>
            <a:r>
              <a:rPr sz="2200" spc="-45" dirty="0">
                <a:solidFill>
                  <a:srgbClr val="404040"/>
                </a:solidFill>
                <a:latin typeface="Calibri"/>
                <a:cs typeface="Calibri"/>
              </a:rPr>
              <a:t>telur.</a:t>
            </a:r>
            <a:r>
              <a:rPr sz="2200" spc="-15" dirty="0">
                <a:solidFill>
                  <a:srgbClr val="404040"/>
                </a:solidFill>
                <a:latin typeface="Calibri"/>
                <a:cs typeface="Calibri"/>
              </a:rPr>
              <a:t> </a:t>
            </a:r>
            <a:r>
              <a:rPr sz="2200" spc="-40" dirty="0">
                <a:solidFill>
                  <a:srgbClr val="404040"/>
                </a:solidFill>
                <a:latin typeface="Calibri"/>
                <a:cs typeface="Calibri"/>
              </a:rPr>
              <a:t>Telur</a:t>
            </a:r>
            <a:r>
              <a:rPr sz="2200" spc="-20" dirty="0">
                <a:solidFill>
                  <a:srgbClr val="404040"/>
                </a:solidFill>
                <a:latin typeface="Calibri"/>
                <a:cs typeface="Calibri"/>
              </a:rPr>
              <a:t> </a:t>
            </a:r>
            <a:r>
              <a:rPr sz="2200" spc="-10" dirty="0">
                <a:solidFill>
                  <a:srgbClr val="404040"/>
                </a:solidFill>
                <a:latin typeface="Calibri"/>
                <a:cs typeface="Calibri"/>
              </a:rPr>
              <a:t>akan </a:t>
            </a:r>
            <a:r>
              <a:rPr sz="2200" spc="-5" dirty="0">
                <a:solidFill>
                  <a:srgbClr val="404040"/>
                </a:solidFill>
                <a:latin typeface="Calibri"/>
                <a:cs typeface="Calibri"/>
              </a:rPr>
              <a:t>menetas</a:t>
            </a:r>
            <a:r>
              <a:rPr sz="2200" spc="-10" dirty="0">
                <a:solidFill>
                  <a:srgbClr val="404040"/>
                </a:solidFill>
                <a:latin typeface="Calibri"/>
                <a:cs typeface="Calibri"/>
              </a:rPr>
              <a:t> </a:t>
            </a:r>
            <a:r>
              <a:rPr sz="2200" spc="-5" dirty="0">
                <a:solidFill>
                  <a:srgbClr val="404040"/>
                </a:solidFill>
                <a:latin typeface="Calibri"/>
                <a:cs typeface="Calibri"/>
              </a:rPr>
              <a:t>mejadi</a:t>
            </a:r>
            <a:r>
              <a:rPr sz="2200" spc="-20" dirty="0">
                <a:solidFill>
                  <a:srgbClr val="404040"/>
                </a:solidFill>
                <a:latin typeface="Calibri"/>
                <a:cs typeface="Calibri"/>
              </a:rPr>
              <a:t> </a:t>
            </a:r>
            <a:r>
              <a:rPr sz="2200" spc="-5" dirty="0">
                <a:solidFill>
                  <a:srgbClr val="404040"/>
                </a:solidFill>
                <a:latin typeface="Calibri"/>
                <a:cs typeface="Calibri"/>
              </a:rPr>
              <a:t>larva</a:t>
            </a:r>
            <a:r>
              <a:rPr sz="2200" spc="-10" dirty="0">
                <a:solidFill>
                  <a:srgbClr val="404040"/>
                </a:solidFill>
                <a:latin typeface="Calibri"/>
                <a:cs typeface="Calibri"/>
              </a:rPr>
              <a:t> </a:t>
            </a:r>
            <a:r>
              <a:rPr sz="2200" spc="-20" dirty="0">
                <a:solidFill>
                  <a:srgbClr val="404040"/>
                </a:solidFill>
                <a:latin typeface="Calibri"/>
                <a:cs typeface="Calibri"/>
              </a:rPr>
              <a:t>rata-rata</a:t>
            </a:r>
            <a:r>
              <a:rPr sz="2200" spc="-45" dirty="0">
                <a:solidFill>
                  <a:srgbClr val="404040"/>
                </a:solidFill>
                <a:latin typeface="Calibri"/>
                <a:cs typeface="Calibri"/>
              </a:rPr>
              <a:t> </a:t>
            </a:r>
            <a:r>
              <a:rPr sz="2200" spc="-5" dirty="0">
                <a:solidFill>
                  <a:srgbClr val="404040"/>
                </a:solidFill>
                <a:latin typeface="Calibri"/>
                <a:cs typeface="Calibri"/>
              </a:rPr>
              <a:t>hari</a:t>
            </a:r>
            <a:r>
              <a:rPr sz="2200" spc="-20" dirty="0">
                <a:solidFill>
                  <a:srgbClr val="404040"/>
                </a:solidFill>
                <a:latin typeface="Calibri"/>
                <a:cs typeface="Calibri"/>
              </a:rPr>
              <a:t> ke-3</a:t>
            </a:r>
            <a:endParaRPr sz="2200" dirty="0">
              <a:latin typeface="Calibri"/>
              <a:cs typeface="Calibri"/>
            </a:endParaRPr>
          </a:p>
          <a:p>
            <a:pPr>
              <a:lnSpc>
                <a:spcPct val="100000"/>
              </a:lnSpc>
            </a:pPr>
            <a:endParaRPr sz="2200" dirty="0">
              <a:latin typeface="Calibri"/>
              <a:cs typeface="Calibri"/>
            </a:endParaRPr>
          </a:p>
          <a:p>
            <a:pPr>
              <a:lnSpc>
                <a:spcPct val="100000"/>
              </a:lnSpc>
              <a:spcBef>
                <a:spcPts val="10"/>
              </a:spcBef>
            </a:pPr>
            <a:endParaRPr sz="1800" dirty="0">
              <a:latin typeface="Calibri"/>
              <a:cs typeface="Calibri"/>
            </a:endParaRPr>
          </a:p>
          <a:p>
            <a:pPr marL="528320" indent="-515620">
              <a:lnSpc>
                <a:spcPct val="100000"/>
              </a:lnSpc>
              <a:buClr>
                <a:srgbClr val="455F51"/>
              </a:buClr>
              <a:buAutoNum type="arabicPeriod" startAt="2"/>
              <a:tabLst>
                <a:tab pos="527685" algn="l"/>
                <a:tab pos="528320" algn="l"/>
              </a:tabLst>
            </a:pPr>
            <a:r>
              <a:rPr sz="2200" b="1" spc="-10" dirty="0">
                <a:solidFill>
                  <a:srgbClr val="6F2F9F"/>
                </a:solidFill>
                <a:latin typeface="Calibri"/>
                <a:cs typeface="Calibri"/>
              </a:rPr>
              <a:t>Larva</a:t>
            </a:r>
            <a:endParaRPr sz="2200" dirty="0">
              <a:latin typeface="Calibri"/>
              <a:cs typeface="Calibri"/>
            </a:endParaRPr>
          </a:p>
          <a:p>
            <a:pPr marL="916940" marR="5715" lvl="1" indent="-457200" algn="just">
              <a:lnSpc>
                <a:spcPct val="89800"/>
              </a:lnSpc>
              <a:spcBef>
                <a:spcPts val="1410"/>
              </a:spcBef>
              <a:buClr>
                <a:srgbClr val="99CA38"/>
              </a:buClr>
              <a:buFont typeface="Wingdings"/>
              <a:buChar char=""/>
              <a:tabLst>
                <a:tab pos="916940" algn="l"/>
              </a:tabLst>
            </a:pPr>
            <a:r>
              <a:rPr sz="2200" spc="-10" dirty="0">
                <a:solidFill>
                  <a:srgbClr val="404040"/>
                </a:solidFill>
                <a:latin typeface="Calibri"/>
                <a:cs typeface="Calibri"/>
              </a:rPr>
              <a:t>Bayi </a:t>
            </a:r>
            <a:r>
              <a:rPr sz="2200" spc="-5" dirty="0">
                <a:solidFill>
                  <a:srgbClr val="404040"/>
                </a:solidFill>
                <a:latin typeface="Calibri"/>
                <a:cs typeface="Calibri"/>
              </a:rPr>
              <a:t>larva </a:t>
            </a:r>
            <a:r>
              <a:rPr sz="2200" spc="-15" dirty="0">
                <a:solidFill>
                  <a:srgbClr val="404040"/>
                </a:solidFill>
                <a:latin typeface="Calibri"/>
                <a:cs typeface="Calibri"/>
              </a:rPr>
              <a:t>yang </a:t>
            </a:r>
            <a:r>
              <a:rPr sz="2200" spc="-5" dirty="0">
                <a:solidFill>
                  <a:srgbClr val="404040"/>
                </a:solidFill>
                <a:latin typeface="Calibri"/>
                <a:cs typeface="Calibri"/>
              </a:rPr>
              <a:t>baru menetas </a:t>
            </a:r>
            <a:r>
              <a:rPr sz="2200" spc="-25" dirty="0">
                <a:solidFill>
                  <a:srgbClr val="404040"/>
                </a:solidFill>
                <a:latin typeface="Calibri"/>
                <a:cs typeface="Calibri"/>
              </a:rPr>
              <a:t>ukurannya </a:t>
            </a:r>
            <a:r>
              <a:rPr sz="2200" spc="-10" dirty="0">
                <a:solidFill>
                  <a:srgbClr val="404040"/>
                </a:solidFill>
                <a:latin typeface="Calibri"/>
                <a:cs typeface="Calibri"/>
              </a:rPr>
              <a:t>sekitar </a:t>
            </a:r>
            <a:r>
              <a:rPr sz="2200" dirty="0">
                <a:solidFill>
                  <a:srgbClr val="404040"/>
                </a:solidFill>
                <a:latin typeface="Calibri"/>
                <a:cs typeface="Calibri"/>
              </a:rPr>
              <a:t>1 mm </a:t>
            </a:r>
            <a:r>
              <a:rPr sz="2200" spc="-5" dirty="0">
                <a:solidFill>
                  <a:srgbClr val="404040"/>
                </a:solidFill>
                <a:latin typeface="Calibri"/>
                <a:cs typeface="Calibri"/>
              </a:rPr>
              <a:t>dan </a:t>
            </a:r>
            <a:r>
              <a:rPr sz="2200" spc="-15" dirty="0">
                <a:solidFill>
                  <a:srgbClr val="404040"/>
                </a:solidFill>
                <a:latin typeface="Calibri"/>
                <a:cs typeface="Calibri"/>
              </a:rPr>
              <a:t>pakan yang </a:t>
            </a:r>
            <a:r>
              <a:rPr sz="2200" spc="-10" dirty="0">
                <a:solidFill>
                  <a:srgbClr val="404040"/>
                </a:solidFill>
                <a:latin typeface="Calibri"/>
                <a:cs typeface="Calibri"/>
              </a:rPr>
              <a:t> diberikan</a:t>
            </a:r>
            <a:r>
              <a:rPr sz="2200" spc="-5" dirty="0">
                <a:solidFill>
                  <a:srgbClr val="404040"/>
                </a:solidFill>
                <a:latin typeface="Calibri"/>
                <a:cs typeface="Calibri"/>
              </a:rPr>
              <a:t> </a:t>
            </a:r>
            <a:r>
              <a:rPr sz="2200" spc="-10" dirty="0">
                <a:solidFill>
                  <a:srgbClr val="404040"/>
                </a:solidFill>
                <a:latin typeface="Calibri"/>
                <a:cs typeface="Calibri"/>
              </a:rPr>
              <a:t>selama</a:t>
            </a:r>
            <a:r>
              <a:rPr sz="2200" spc="-5" dirty="0">
                <a:solidFill>
                  <a:srgbClr val="404040"/>
                </a:solidFill>
                <a:latin typeface="Calibri"/>
                <a:cs typeface="Calibri"/>
              </a:rPr>
              <a:t> </a:t>
            </a:r>
            <a:r>
              <a:rPr sz="2200" spc="-10" dirty="0">
                <a:solidFill>
                  <a:srgbClr val="404040"/>
                </a:solidFill>
                <a:latin typeface="Calibri"/>
                <a:cs typeface="Calibri"/>
              </a:rPr>
              <a:t>dalam</a:t>
            </a:r>
            <a:r>
              <a:rPr sz="2200" spc="-5" dirty="0">
                <a:solidFill>
                  <a:srgbClr val="404040"/>
                </a:solidFill>
                <a:latin typeface="Calibri"/>
                <a:cs typeface="Calibri"/>
              </a:rPr>
              <a:t> </a:t>
            </a:r>
            <a:r>
              <a:rPr sz="2200" dirty="0">
                <a:solidFill>
                  <a:srgbClr val="404040"/>
                </a:solidFill>
                <a:latin typeface="Calibri"/>
                <a:cs typeface="Calibri"/>
              </a:rPr>
              <a:t>media</a:t>
            </a:r>
            <a:r>
              <a:rPr sz="2200" spc="5" dirty="0">
                <a:solidFill>
                  <a:srgbClr val="404040"/>
                </a:solidFill>
                <a:latin typeface="Calibri"/>
                <a:cs typeface="Calibri"/>
              </a:rPr>
              <a:t> </a:t>
            </a:r>
            <a:r>
              <a:rPr sz="2200" spc="-10" dirty="0">
                <a:solidFill>
                  <a:srgbClr val="404040"/>
                </a:solidFill>
                <a:latin typeface="Calibri"/>
                <a:cs typeface="Calibri"/>
              </a:rPr>
              <a:t>penetasan</a:t>
            </a:r>
            <a:r>
              <a:rPr sz="2200" spc="-5" dirty="0">
                <a:solidFill>
                  <a:srgbClr val="404040"/>
                </a:solidFill>
                <a:latin typeface="Calibri"/>
                <a:cs typeface="Calibri"/>
              </a:rPr>
              <a:t> </a:t>
            </a:r>
            <a:r>
              <a:rPr sz="2200" spc="-10" dirty="0">
                <a:solidFill>
                  <a:srgbClr val="404040"/>
                </a:solidFill>
                <a:latin typeface="Calibri"/>
                <a:cs typeface="Calibri"/>
              </a:rPr>
              <a:t>berupa</a:t>
            </a:r>
            <a:r>
              <a:rPr sz="2200" spc="-5" dirty="0">
                <a:solidFill>
                  <a:srgbClr val="404040"/>
                </a:solidFill>
                <a:latin typeface="Calibri"/>
                <a:cs typeface="Calibri"/>
              </a:rPr>
              <a:t> </a:t>
            </a:r>
            <a:r>
              <a:rPr sz="2200" spc="-15" dirty="0">
                <a:solidFill>
                  <a:srgbClr val="404040"/>
                </a:solidFill>
                <a:latin typeface="Calibri"/>
                <a:cs typeface="Calibri"/>
              </a:rPr>
              <a:t>pakan</a:t>
            </a:r>
            <a:r>
              <a:rPr sz="2200" spc="-10" dirty="0">
                <a:solidFill>
                  <a:srgbClr val="404040"/>
                </a:solidFill>
                <a:latin typeface="Calibri"/>
                <a:cs typeface="Calibri"/>
              </a:rPr>
              <a:t> halus</a:t>
            </a:r>
            <a:r>
              <a:rPr sz="2200" spc="-5" dirty="0">
                <a:solidFill>
                  <a:srgbClr val="404040"/>
                </a:solidFill>
                <a:latin typeface="Calibri"/>
                <a:cs typeface="Calibri"/>
              </a:rPr>
              <a:t> seperti </a:t>
            </a:r>
            <a:r>
              <a:rPr sz="2200" dirty="0">
                <a:solidFill>
                  <a:srgbClr val="404040"/>
                </a:solidFill>
                <a:latin typeface="Calibri"/>
                <a:cs typeface="Calibri"/>
              </a:rPr>
              <a:t> dedak,</a:t>
            </a:r>
            <a:r>
              <a:rPr sz="2200" spc="-35" dirty="0">
                <a:solidFill>
                  <a:srgbClr val="404040"/>
                </a:solidFill>
                <a:latin typeface="Calibri"/>
                <a:cs typeface="Calibri"/>
              </a:rPr>
              <a:t> </a:t>
            </a:r>
            <a:r>
              <a:rPr sz="2200" spc="-5" dirty="0" err="1">
                <a:solidFill>
                  <a:srgbClr val="404040"/>
                </a:solidFill>
                <a:latin typeface="Calibri"/>
                <a:cs typeface="Calibri"/>
              </a:rPr>
              <a:t>pelet</a:t>
            </a:r>
            <a:r>
              <a:rPr sz="2200" spc="-5" dirty="0">
                <a:solidFill>
                  <a:srgbClr val="404040"/>
                </a:solidFill>
                <a:latin typeface="Calibri"/>
                <a:cs typeface="Calibri"/>
              </a:rPr>
              <a:t>, d</a:t>
            </a:r>
            <a:r>
              <a:rPr lang="en-GB" sz="2200" spc="-5" dirty="0">
                <a:solidFill>
                  <a:srgbClr val="404040"/>
                </a:solidFill>
                <a:latin typeface="Calibri"/>
                <a:cs typeface="Calibri"/>
              </a:rPr>
              <a:t>an </a:t>
            </a:r>
            <a:r>
              <a:rPr lang="en-GB" sz="2200" spc="-5" dirty="0" err="1">
                <a:solidFill>
                  <a:srgbClr val="404040"/>
                </a:solidFill>
                <a:latin typeface="Calibri"/>
                <a:cs typeface="Calibri"/>
              </a:rPr>
              <a:t>lainnya</a:t>
            </a:r>
            <a:r>
              <a:rPr sz="2200" spc="-5" dirty="0">
                <a:solidFill>
                  <a:srgbClr val="404040"/>
                </a:solidFill>
                <a:latin typeface="Calibri"/>
                <a:cs typeface="Calibri"/>
              </a:rPr>
              <a:t>.</a:t>
            </a:r>
            <a:endParaRPr sz="2200" dirty="0">
              <a:latin typeface="Calibri"/>
              <a:cs typeface="Calibri"/>
            </a:endParaRPr>
          </a:p>
          <a:p>
            <a:pPr marL="927100" marR="5080" lvl="1" indent="-467359" algn="just">
              <a:lnSpc>
                <a:spcPts val="2380"/>
              </a:lnSpc>
              <a:spcBef>
                <a:spcPts val="1440"/>
              </a:spcBef>
              <a:buClr>
                <a:srgbClr val="99CA38"/>
              </a:buClr>
              <a:buFont typeface="Wingdings"/>
              <a:buChar char=""/>
              <a:tabLst>
                <a:tab pos="916940" algn="l"/>
              </a:tabLst>
            </a:pPr>
            <a:r>
              <a:rPr sz="2200" spc="-10" dirty="0">
                <a:solidFill>
                  <a:srgbClr val="404040"/>
                </a:solidFill>
                <a:latin typeface="Calibri"/>
                <a:cs typeface="Calibri"/>
              </a:rPr>
              <a:t>Larva</a:t>
            </a:r>
            <a:r>
              <a:rPr sz="2200" spc="480" dirty="0">
                <a:solidFill>
                  <a:srgbClr val="404040"/>
                </a:solidFill>
                <a:latin typeface="Calibri"/>
                <a:cs typeface="Calibri"/>
              </a:rPr>
              <a:t> </a:t>
            </a:r>
            <a:r>
              <a:rPr sz="2200" spc="-15" dirty="0">
                <a:solidFill>
                  <a:srgbClr val="404040"/>
                </a:solidFill>
                <a:latin typeface="Calibri"/>
                <a:cs typeface="Calibri"/>
              </a:rPr>
              <a:t>yang</a:t>
            </a:r>
            <a:r>
              <a:rPr sz="2200" spc="470" dirty="0">
                <a:solidFill>
                  <a:srgbClr val="404040"/>
                </a:solidFill>
                <a:latin typeface="Calibri"/>
                <a:cs typeface="Calibri"/>
              </a:rPr>
              <a:t> </a:t>
            </a:r>
            <a:r>
              <a:rPr sz="2200" spc="-10" dirty="0">
                <a:solidFill>
                  <a:srgbClr val="404040"/>
                </a:solidFill>
                <a:latin typeface="Calibri"/>
                <a:cs typeface="Calibri"/>
              </a:rPr>
              <a:t>sudah</a:t>
            </a:r>
            <a:r>
              <a:rPr sz="2200" spc="480" dirty="0">
                <a:solidFill>
                  <a:srgbClr val="404040"/>
                </a:solidFill>
                <a:latin typeface="Calibri"/>
                <a:cs typeface="Calibri"/>
              </a:rPr>
              <a:t> </a:t>
            </a:r>
            <a:r>
              <a:rPr sz="2200" spc="-5" dirty="0">
                <a:solidFill>
                  <a:srgbClr val="404040"/>
                </a:solidFill>
                <a:latin typeface="Calibri"/>
                <a:cs typeface="Calibri"/>
              </a:rPr>
              <a:t>berumur</a:t>
            </a:r>
            <a:r>
              <a:rPr sz="2200" spc="490" dirty="0">
                <a:solidFill>
                  <a:srgbClr val="404040"/>
                </a:solidFill>
                <a:latin typeface="Calibri"/>
                <a:cs typeface="Calibri"/>
              </a:rPr>
              <a:t> </a:t>
            </a:r>
            <a:r>
              <a:rPr sz="2200" spc="-10" dirty="0">
                <a:solidFill>
                  <a:srgbClr val="404040"/>
                </a:solidFill>
                <a:latin typeface="Calibri"/>
                <a:cs typeface="Calibri"/>
              </a:rPr>
              <a:t>sekitar</a:t>
            </a:r>
            <a:r>
              <a:rPr sz="2200" spc="480" dirty="0">
                <a:solidFill>
                  <a:srgbClr val="404040"/>
                </a:solidFill>
                <a:latin typeface="Calibri"/>
                <a:cs typeface="Calibri"/>
              </a:rPr>
              <a:t> </a:t>
            </a:r>
            <a:r>
              <a:rPr sz="2200" dirty="0">
                <a:solidFill>
                  <a:srgbClr val="404040"/>
                </a:solidFill>
                <a:latin typeface="Calibri"/>
                <a:cs typeface="Calibri"/>
              </a:rPr>
              <a:t>5</a:t>
            </a:r>
            <a:r>
              <a:rPr sz="2200" spc="500" dirty="0">
                <a:solidFill>
                  <a:srgbClr val="404040"/>
                </a:solidFill>
                <a:latin typeface="Calibri"/>
                <a:cs typeface="Calibri"/>
              </a:rPr>
              <a:t> </a:t>
            </a:r>
            <a:r>
              <a:rPr sz="2200" spc="-15" dirty="0">
                <a:solidFill>
                  <a:srgbClr val="404040"/>
                </a:solidFill>
                <a:latin typeface="Calibri"/>
                <a:cs typeface="Calibri"/>
              </a:rPr>
              <a:t>atau</a:t>
            </a:r>
            <a:r>
              <a:rPr sz="2200" spc="470" dirty="0">
                <a:solidFill>
                  <a:srgbClr val="404040"/>
                </a:solidFill>
                <a:latin typeface="Calibri"/>
                <a:cs typeface="Calibri"/>
              </a:rPr>
              <a:t> </a:t>
            </a:r>
            <a:r>
              <a:rPr sz="2200" dirty="0">
                <a:solidFill>
                  <a:srgbClr val="404040"/>
                </a:solidFill>
                <a:latin typeface="Calibri"/>
                <a:cs typeface="Calibri"/>
              </a:rPr>
              <a:t>7</a:t>
            </a:r>
            <a:r>
              <a:rPr sz="2200" spc="500" dirty="0">
                <a:solidFill>
                  <a:srgbClr val="404040"/>
                </a:solidFill>
                <a:latin typeface="Calibri"/>
                <a:cs typeface="Calibri"/>
              </a:rPr>
              <a:t> </a:t>
            </a:r>
            <a:r>
              <a:rPr sz="2200" spc="-5" dirty="0">
                <a:solidFill>
                  <a:srgbClr val="404040"/>
                </a:solidFill>
                <a:latin typeface="Calibri"/>
                <a:cs typeface="Calibri"/>
              </a:rPr>
              <a:t>hari</a:t>
            </a:r>
            <a:r>
              <a:rPr sz="2200" spc="490" dirty="0">
                <a:solidFill>
                  <a:srgbClr val="404040"/>
                </a:solidFill>
                <a:latin typeface="Calibri"/>
                <a:cs typeface="Calibri"/>
              </a:rPr>
              <a:t> </a:t>
            </a:r>
            <a:r>
              <a:rPr sz="2200" spc="-10" dirty="0">
                <a:solidFill>
                  <a:srgbClr val="404040"/>
                </a:solidFill>
                <a:latin typeface="Calibri"/>
                <a:cs typeface="Calibri"/>
              </a:rPr>
              <a:t>sudah</a:t>
            </a:r>
            <a:r>
              <a:rPr sz="2200" spc="965" dirty="0">
                <a:solidFill>
                  <a:srgbClr val="404040"/>
                </a:solidFill>
                <a:latin typeface="Calibri"/>
                <a:cs typeface="Calibri"/>
              </a:rPr>
              <a:t> </a:t>
            </a:r>
            <a:r>
              <a:rPr sz="2200" spc="-5" dirty="0">
                <a:solidFill>
                  <a:srgbClr val="404040"/>
                </a:solidFill>
                <a:latin typeface="Calibri"/>
                <a:cs typeface="Calibri"/>
              </a:rPr>
              <a:t>bisa </a:t>
            </a:r>
            <a:r>
              <a:rPr sz="2200" spc="-484" dirty="0">
                <a:solidFill>
                  <a:srgbClr val="404040"/>
                </a:solidFill>
                <a:latin typeface="Calibri"/>
                <a:cs typeface="Calibri"/>
              </a:rPr>
              <a:t> </a:t>
            </a:r>
            <a:r>
              <a:rPr sz="2200" spc="-5" dirty="0">
                <a:solidFill>
                  <a:srgbClr val="404040"/>
                </a:solidFill>
                <a:latin typeface="Calibri"/>
                <a:cs typeface="Calibri"/>
              </a:rPr>
              <a:t>dipindahan</a:t>
            </a:r>
            <a:r>
              <a:rPr sz="2200" spc="-60" dirty="0">
                <a:solidFill>
                  <a:srgbClr val="404040"/>
                </a:solidFill>
                <a:latin typeface="Calibri"/>
                <a:cs typeface="Calibri"/>
              </a:rPr>
              <a:t> </a:t>
            </a:r>
            <a:r>
              <a:rPr sz="2200" spc="-45" dirty="0">
                <a:solidFill>
                  <a:srgbClr val="404040"/>
                </a:solidFill>
                <a:latin typeface="Calibri"/>
                <a:cs typeface="Calibri"/>
              </a:rPr>
              <a:t>ke</a:t>
            </a:r>
            <a:r>
              <a:rPr sz="2200" spc="10" dirty="0">
                <a:solidFill>
                  <a:srgbClr val="404040"/>
                </a:solidFill>
                <a:latin typeface="Calibri"/>
                <a:cs typeface="Calibri"/>
              </a:rPr>
              <a:t> </a:t>
            </a:r>
            <a:r>
              <a:rPr sz="2200" dirty="0">
                <a:solidFill>
                  <a:srgbClr val="404040"/>
                </a:solidFill>
                <a:latin typeface="Calibri"/>
                <a:cs typeface="Calibri"/>
              </a:rPr>
              <a:t>media </a:t>
            </a:r>
            <a:r>
              <a:rPr sz="2200" spc="-5" dirty="0">
                <a:solidFill>
                  <a:srgbClr val="404040"/>
                </a:solidFill>
                <a:latin typeface="Calibri"/>
                <a:cs typeface="Calibri"/>
              </a:rPr>
              <a:t>pembesaran</a:t>
            </a:r>
            <a:r>
              <a:rPr sz="2200" spc="-35" dirty="0">
                <a:solidFill>
                  <a:srgbClr val="404040"/>
                </a:solidFill>
                <a:latin typeface="Calibri"/>
                <a:cs typeface="Calibri"/>
              </a:rPr>
              <a:t> </a:t>
            </a:r>
            <a:r>
              <a:rPr sz="2200" dirty="0">
                <a:solidFill>
                  <a:srgbClr val="404040"/>
                </a:solidFill>
                <a:latin typeface="Calibri"/>
                <a:cs typeface="Calibri"/>
              </a:rPr>
              <a:t>dan</a:t>
            </a:r>
            <a:r>
              <a:rPr sz="2200" spc="-15" dirty="0">
                <a:solidFill>
                  <a:srgbClr val="404040"/>
                </a:solidFill>
                <a:latin typeface="Calibri"/>
                <a:cs typeface="Calibri"/>
              </a:rPr>
              <a:t> </a:t>
            </a:r>
            <a:r>
              <a:rPr sz="2200" spc="-10" dirty="0">
                <a:solidFill>
                  <a:srgbClr val="404040"/>
                </a:solidFill>
                <a:latin typeface="Calibri"/>
                <a:cs typeface="Calibri"/>
              </a:rPr>
              <a:t>diberikan</a:t>
            </a:r>
            <a:r>
              <a:rPr sz="2200" spc="-15" dirty="0">
                <a:solidFill>
                  <a:srgbClr val="404040"/>
                </a:solidFill>
                <a:latin typeface="Calibri"/>
                <a:cs typeface="Calibri"/>
              </a:rPr>
              <a:t> </a:t>
            </a:r>
            <a:r>
              <a:rPr sz="2200" spc="-5" dirty="0">
                <a:solidFill>
                  <a:srgbClr val="404040"/>
                </a:solidFill>
                <a:latin typeface="Calibri"/>
                <a:cs typeface="Calibri"/>
              </a:rPr>
              <a:t>limbah</a:t>
            </a:r>
            <a:r>
              <a:rPr sz="2200" spc="415" dirty="0">
                <a:solidFill>
                  <a:srgbClr val="404040"/>
                </a:solidFill>
                <a:latin typeface="Calibri"/>
                <a:cs typeface="Calibri"/>
              </a:rPr>
              <a:t> </a:t>
            </a:r>
            <a:r>
              <a:rPr sz="2200" spc="-15" dirty="0">
                <a:solidFill>
                  <a:srgbClr val="404040"/>
                </a:solidFill>
                <a:latin typeface="Calibri"/>
                <a:cs typeface="Calibri"/>
              </a:rPr>
              <a:t>organik</a:t>
            </a:r>
            <a:r>
              <a:rPr sz="2200" spc="285" dirty="0">
                <a:solidFill>
                  <a:srgbClr val="404040"/>
                </a:solidFill>
                <a:latin typeface="Calibri"/>
                <a:cs typeface="Calibri"/>
              </a:rPr>
              <a:t> </a:t>
            </a:r>
            <a:r>
              <a:rPr sz="2200" spc="-5" dirty="0">
                <a:solidFill>
                  <a:srgbClr val="404040"/>
                </a:solidFill>
                <a:latin typeface="Calibri"/>
                <a:cs typeface="Calibri"/>
              </a:rPr>
              <a:t>seperti</a:t>
            </a:r>
            <a:endParaRPr sz="2200" dirty="0">
              <a:latin typeface="Calibri"/>
              <a:cs typeface="Calibri"/>
            </a:endParaRPr>
          </a:p>
        </p:txBody>
      </p:sp>
      <p:sp>
        <p:nvSpPr>
          <p:cNvPr id="6" name="object 6"/>
          <p:cNvSpPr txBox="1"/>
          <p:nvPr/>
        </p:nvSpPr>
        <p:spPr>
          <a:xfrm>
            <a:off x="1294764" y="4392548"/>
            <a:ext cx="8469630" cy="360680"/>
          </a:xfrm>
          <a:prstGeom prst="rect">
            <a:avLst/>
          </a:prstGeom>
        </p:spPr>
        <p:txBody>
          <a:bodyPr vert="horz" wrap="square" lIns="0" tIns="12700" rIns="0" bIns="0" rtlCol="0">
            <a:spAutoFit/>
          </a:bodyPr>
          <a:lstStyle/>
          <a:p>
            <a:pPr marL="12700">
              <a:lnSpc>
                <a:spcPct val="100000"/>
              </a:lnSpc>
              <a:spcBef>
                <a:spcPts val="100"/>
              </a:spcBef>
              <a:tabLst>
                <a:tab pos="1851660" algn="l"/>
              </a:tabLst>
            </a:pPr>
            <a:r>
              <a:rPr lang="fi-FI" sz="2200" spc="-5" dirty="0">
                <a:solidFill>
                  <a:srgbClr val="404040"/>
                </a:solidFill>
                <a:latin typeface="Calibri"/>
                <a:cs typeface="Calibri"/>
              </a:rPr>
              <a:t>sisa</a:t>
            </a:r>
            <a:r>
              <a:rPr lang="fi-FI" sz="2200" spc="10" dirty="0">
                <a:solidFill>
                  <a:srgbClr val="404040"/>
                </a:solidFill>
                <a:latin typeface="Calibri"/>
                <a:cs typeface="Calibri"/>
              </a:rPr>
              <a:t> </a:t>
            </a:r>
            <a:r>
              <a:rPr lang="fi-FI" sz="2200" spc="-5" dirty="0">
                <a:solidFill>
                  <a:srgbClr val="404040"/>
                </a:solidFill>
                <a:latin typeface="Calibri"/>
                <a:cs typeface="Calibri"/>
              </a:rPr>
              <a:t>makanan,	sisa</a:t>
            </a:r>
            <a:r>
              <a:rPr lang="fi-FI" sz="2200" spc="375" dirty="0">
                <a:solidFill>
                  <a:srgbClr val="404040"/>
                </a:solidFill>
                <a:latin typeface="Calibri"/>
                <a:cs typeface="Calibri"/>
              </a:rPr>
              <a:t> </a:t>
            </a:r>
            <a:r>
              <a:rPr lang="fi-FI" sz="2200" spc="-10" dirty="0">
                <a:solidFill>
                  <a:srgbClr val="404040"/>
                </a:solidFill>
                <a:latin typeface="Calibri"/>
                <a:cs typeface="Calibri"/>
              </a:rPr>
              <a:t>buah2an</a:t>
            </a:r>
            <a:r>
              <a:rPr lang="fi-FI" sz="2200" dirty="0">
                <a:solidFill>
                  <a:srgbClr val="404040"/>
                </a:solidFill>
                <a:latin typeface="Calibri"/>
                <a:cs typeface="Calibri"/>
              </a:rPr>
              <a:t>/</a:t>
            </a:r>
            <a:r>
              <a:rPr lang="fi-FI" sz="2200" spc="-15" dirty="0">
                <a:solidFill>
                  <a:srgbClr val="404040"/>
                </a:solidFill>
                <a:latin typeface="Calibri"/>
                <a:cs typeface="Calibri"/>
              </a:rPr>
              <a:t>sayuran,</a:t>
            </a:r>
            <a:r>
              <a:rPr lang="fi-FI" sz="2200" spc="365" dirty="0">
                <a:solidFill>
                  <a:srgbClr val="404040"/>
                </a:solidFill>
                <a:latin typeface="Calibri"/>
                <a:cs typeface="Calibri"/>
              </a:rPr>
              <a:t> </a:t>
            </a:r>
            <a:r>
              <a:rPr lang="fi-FI" sz="2200" spc="-5" dirty="0">
                <a:solidFill>
                  <a:srgbClr val="404040"/>
                </a:solidFill>
                <a:latin typeface="Calibri"/>
                <a:cs typeface="Calibri"/>
              </a:rPr>
              <a:t>dll.</a:t>
            </a:r>
            <a:r>
              <a:rPr lang="fi-FI" sz="2200" spc="380" dirty="0">
                <a:solidFill>
                  <a:srgbClr val="404040"/>
                </a:solidFill>
                <a:latin typeface="Calibri"/>
                <a:cs typeface="Calibri"/>
              </a:rPr>
              <a:t> </a:t>
            </a:r>
            <a:r>
              <a:rPr lang="fi-FI" sz="2200" spc="-10" dirty="0">
                <a:solidFill>
                  <a:srgbClr val="404040"/>
                </a:solidFill>
                <a:latin typeface="Calibri"/>
                <a:cs typeface="Calibri"/>
              </a:rPr>
              <a:t>Kemampuan</a:t>
            </a:r>
            <a:r>
              <a:rPr lang="fi-FI" sz="2200" spc="385" dirty="0">
                <a:solidFill>
                  <a:srgbClr val="404040"/>
                </a:solidFill>
                <a:latin typeface="Calibri"/>
                <a:cs typeface="Calibri"/>
              </a:rPr>
              <a:t> </a:t>
            </a:r>
            <a:r>
              <a:rPr lang="fi-FI" sz="2200" spc="-10" dirty="0">
                <a:solidFill>
                  <a:srgbClr val="404040"/>
                </a:solidFill>
                <a:latin typeface="Calibri"/>
                <a:cs typeface="Calibri"/>
              </a:rPr>
              <a:t>Larva</a:t>
            </a:r>
            <a:r>
              <a:rPr lang="fi-FI" sz="2200" spc="380" dirty="0">
                <a:solidFill>
                  <a:srgbClr val="404040"/>
                </a:solidFill>
                <a:latin typeface="Calibri"/>
                <a:cs typeface="Calibri"/>
              </a:rPr>
              <a:t> </a:t>
            </a:r>
            <a:r>
              <a:rPr lang="fi-FI" sz="2200" dirty="0">
                <a:solidFill>
                  <a:srgbClr val="404040"/>
                </a:solidFill>
                <a:latin typeface="Calibri"/>
                <a:cs typeface="Calibri"/>
              </a:rPr>
              <a:t>BSF</a:t>
            </a:r>
            <a:r>
              <a:rPr lang="fi-FI" sz="2200" spc="370" dirty="0">
                <a:solidFill>
                  <a:srgbClr val="404040"/>
                </a:solidFill>
                <a:latin typeface="Calibri"/>
                <a:cs typeface="Calibri"/>
              </a:rPr>
              <a:t> </a:t>
            </a:r>
            <a:r>
              <a:rPr lang="fi-FI" sz="2200" spc="-5" dirty="0">
                <a:solidFill>
                  <a:srgbClr val="404040"/>
                </a:solidFill>
                <a:latin typeface="Calibri"/>
                <a:cs typeface="Calibri"/>
              </a:rPr>
              <a:t>bisa</a:t>
            </a:r>
            <a:endParaRPr lang="fi-FI" sz="2200" dirty="0">
              <a:latin typeface="Calibri"/>
              <a:cs typeface="Calibri"/>
            </a:endParaRPr>
          </a:p>
        </p:txBody>
      </p:sp>
      <p:sp>
        <p:nvSpPr>
          <p:cNvPr id="7" name="object 7"/>
          <p:cNvSpPr txBox="1"/>
          <p:nvPr/>
        </p:nvSpPr>
        <p:spPr>
          <a:xfrm>
            <a:off x="837564" y="4552920"/>
            <a:ext cx="8926830" cy="1585595"/>
          </a:xfrm>
          <a:prstGeom prst="rect">
            <a:avLst/>
          </a:prstGeom>
        </p:spPr>
        <p:txBody>
          <a:bodyPr vert="horz" wrap="square" lIns="0" tIns="154305" rIns="0" bIns="0" rtlCol="0">
            <a:spAutoFit/>
          </a:bodyPr>
          <a:lstStyle/>
          <a:p>
            <a:pPr marL="469900">
              <a:lnSpc>
                <a:spcPct val="100000"/>
              </a:lnSpc>
              <a:spcBef>
                <a:spcPts val="1215"/>
              </a:spcBef>
            </a:pPr>
            <a:r>
              <a:rPr sz="2200" spc="-5" dirty="0">
                <a:solidFill>
                  <a:srgbClr val="404040"/>
                </a:solidFill>
                <a:latin typeface="Calibri"/>
                <a:cs typeface="Calibri"/>
              </a:rPr>
              <a:t>memakan</a:t>
            </a:r>
            <a:r>
              <a:rPr sz="2200" spc="-10" dirty="0">
                <a:solidFill>
                  <a:srgbClr val="404040"/>
                </a:solidFill>
                <a:latin typeface="Calibri"/>
                <a:cs typeface="Calibri"/>
              </a:rPr>
              <a:t> </a:t>
            </a:r>
            <a:r>
              <a:rPr sz="2200" spc="-5" dirty="0">
                <a:solidFill>
                  <a:srgbClr val="404040"/>
                </a:solidFill>
                <a:latin typeface="Calibri"/>
                <a:cs typeface="Calibri"/>
              </a:rPr>
              <a:t>limbah </a:t>
            </a:r>
            <a:r>
              <a:rPr sz="2200" spc="-10" dirty="0">
                <a:solidFill>
                  <a:srgbClr val="404040"/>
                </a:solidFill>
                <a:latin typeface="Calibri"/>
                <a:cs typeface="Calibri"/>
              </a:rPr>
              <a:t>sebanyak</a:t>
            </a:r>
            <a:r>
              <a:rPr sz="2200" spc="-35" dirty="0">
                <a:solidFill>
                  <a:srgbClr val="404040"/>
                </a:solidFill>
                <a:latin typeface="Calibri"/>
                <a:cs typeface="Calibri"/>
              </a:rPr>
              <a:t> </a:t>
            </a:r>
            <a:r>
              <a:rPr sz="2200" dirty="0">
                <a:solidFill>
                  <a:srgbClr val="404040"/>
                </a:solidFill>
                <a:latin typeface="Calibri"/>
                <a:cs typeface="Calibri"/>
              </a:rPr>
              <a:t>2</a:t>
            </a:r>
            <a:r>
              <a:rPr sz="2200" spc="10" dirty="0">
                <a:solidFill>
                  <a:srgbClr val="404040"/>
                </a:solidFill>
                <a:latin typeface="Calibri"/>
                <a:cs typeface="Calibri"/>
              </a:rPr>
              <a:t> </a:t>
            </a:r>
            <a:r>
              <a:rPr sz="2200" spc="-15" dirty="0">
                <a:solidFill>
                  <a:srgbClr val="404040"/>
                </a:solidFill>
                <a:latin typeface="Calibri"/>
                <a:cs typeface="Calibri"/>
              </a:rPr>
              <a:t>kali</a:t>
            </a:r>
            <a:r>
              <a:rPr sz="2200" spc="-25" dirty="0">
                <a:solidFill>
                  <a:srgbClr val="404040"/>
                </a:solidFill>
                <a:latin typeface="Calibri"/>
                <a:cs typeface="Calibri"/>
              </a:rPr>
              <a:t> </a:t>
            </a:r>
            <a:r>
              <a:rPr sz="2200" spc="-15" dirty="0">
                <a:solidFill>
                  <a:srgbClr val="404040"/>
                </a:solidFill>
                <a:latin typeface="Calibri"/>
                <a:cs typeface="Calibri"/>
              </a:rPr>
              <a:t>berat </a:t>
            </a:r>
            <a:r>
              <a:rPr sz="2200" spc="-5" dirty="0">
                <a:solidFill>
                  <a:srgbClr val="404040"/>
                </a:solidFill>
                <a:latin typeface="Calibri"/>
                <a:cs typeface="Calibri"/>
              </a:rPr>
              <a:t>bobot</a:t>
            </a:r>
            <a:r>
              <a:rPr sz="2200" spc="-10" dirty="0">
                <a:solidFill>
                  <a:srgbClr val="404040"/>
                </a:solidFill>
                <a:latin typeface="Calibri"/>
                <a:cs typeface="Calibri"/>
              </a:rPr>
              <a:t> tubuhnya.</a:t>
            </a:r>
            <a:endParaRPr sz="2200" dirty="0">
              <a:latin typeface="Calibri"/>
              <a:cs typeface="Calibri"/>
            </a:endParaRPr>
          </a:p>
          <a:p>
            <a:pPr marL="469900" marR="5080" indent="-457200" algn="just">
              <a:lnSpc>
                <a:spcPts val="2380"/>
              </a:lnSpc>
              <a:spcBef>
                <a:spcPts val="1420"/>
              </a:spcBef>
              <a:buClr>
                <a:srgbClr val="99CA38"/>
              </a:buClr>
              <a:buFont typeface="Wingdings"/>
              <a:buChar char=""/>
              <a:tabLst>
                <a:tab pos="469900" algn="l"/>
              </a:tabLst>
            </a:pPr>
            <a:r>
              <a:rPr sz="2200" spc="-10" dirty="0">
                <a:solidFill>
                  <a:srgbClr val="404040"/>
                </a:solidFill>
                <a:latin typeface="Calibri"/>
                <a:cs typeface="Calibri"/>
              </a:rPr>
              <a:t>Larva</a:t>
            </a:r>
            <a:r>
              <a:rPr sz="2200" spc="-5" dirty="0">
                <a:solidFill>
                  <a:srgbClr val="404040"/>
                </a:solidFill>
                <a:latin typeface="Calibri"/>
                <a:cs typeface="Calibri"/>
              </a:rPr>
              <a:t> </a:t>
            </a:r>
            <a:r>
              <a:rPr sz="2200" spc="-10" dirty="0">
                <a:solidFill>
                  <a:srgbClr val="404040"/>
                </a:solidFill>
                <a:latin typeface="Calibri"/>
                <a:cs typeface="Calibri"/>
              </a:rPr>
              <a:t>Dewasa</a:t>
            </a:r>
            <a:r>
              <a:rPr sz="2200" spc="-5" dirty="0">
                <a:solidFill>
                  <a:srgbClr val="404040"/>
                </a:solidFill>
                <a:latin typeface="Calibri"/>
                <a:cs typeface="Calibri"/>
              </a:rPr>
              <a:t> usia</a:t>
            </a:r>
            <a:r>
              <a:rPr sz="2200" dirty="0">
                <a:solidFill>
                  <a:srgbClr val="404040"/>
                </a:solidFill>
                <a:latin typeface="Calibri"/>
                <a:cs typeface="Calibri"/>
              </a:rPr>
              <a:t> </a:t>
            </a:r>
            <a:r>
              <a:rPr sz="2200" spc="-10" dirty="0" err="1">
                <a:solidFill>
                  <a:srgbClr val="404040"/>
                </a:solidFill>
                <a:latin typeface="Calibri"/>
                <a:cs typeface="Calibri"/>
              </a:rPr>
              <a:t>sekitar</a:t>
            </a:r>
            <a:r>
              <a:rPr sz="2200" spc="-5" dirty="0">
                <a:solidFill>
                  <a:srgbClr val="404040"/>
                </a:solidFill>
                <a:latin typeface="Calibri"/>
                <a:cs typeface="Calibri"/>
              </a:rPr>
              <a:t> </a:t>
            </a:r>
            <a:r>
              <a:rPr sz="2200" dirty="0">
                <a:solidFill>
                  <a:srgbClr val="404040"/>
                </a:solidFill>
                <a:latin typeface="Calibri"/>
                <a:cs typeface="Calibri"/>
              </a:rPr>
              <a:t>18/21</a:t>
            </a:r>
            <a:r>
              <a:rPr sz="2200" spc="5" dirty="0">
                <a:solidFill>
                  <a:srgbClr val="404040"/>
                </a:solidFill>
                <a:latin typeface="Calibri"/>
                <a:cs typeface="Calibri"/>
              </a:rPr>
              <a:t> </a:t>
            </a:r>
            <a:r>
              <a:rPr sz="2200" spc="-5" dirty="0">
                <a:solidFill>
                  <a:srgbClr val="404040"/>
                </a:solidFill>
                <a:latin typeface="Calibri"/>
                <a:cs typeface="Calibri"/>
              </a:rPr>
              <a:t>hari</a:t>
            </a:r>
            <a:r>
              <a:rPr sz="2200" spc="484" dirty="0">
                <a:solidFill>
                  <a:srgbClr val="404040"/>
                </a:solidFill>
                <a:latin typeface="Calibri"/>
                <a:cs typeface="Calibri"/>
              </a:rPr>
              <a:t> </a:t>
            </a:r>
            <a:r>
              <a:rPr sz="2200" spc="-10" dirty="0">
                <a:solidFill>
                  <a:srgbClr val="404040"/>
                </a:solidFill>
                <a:latin typeface="Calibri"/>
                <a:cs typeface="Calibri"/>
              </a:rPr>
              <a:t>akan</a:t>
            </a:r>
            <a:r>
              <a:rPr sz="2200" spc="475" dirty="0">
                <a:solidFill>
                  <a:srgbClr val="404040"/>
                </a:solidFill>
                <a:latin typeface="Calibri"/>
                <a:cs typeface="Calibri"/>
              </a:rPr>
              <a:t> </a:t>
            </a:r>
            <a:r>
              <a:rPr sz="2200" spc="-5" dirty="0">
                <a:solidFill>
                  <a:srgbClr val="404040"/>
                </a:solidFill>
                <a:latin typeface="Calibri"/>
                <a:cs typeface="Calibri"/>
              </a:rPr>
              <a:t>mulai</a:t>
            </a:r>
            <a:r>
              <a:rPr sz="2200" spc="490" dirty="0">
                <a:solidFill>
                  <a:srgbClr val="404040"/>
                </a:solidFill>
                <a:latin typeface="Calibri"/>
                <a:cs typeface="Calibri"/>
              </a:rPr>
              <a:t> </a:t>
            </a:r>
            <a:r>
              <a:rPr sz="2200" spc="-10" dirty="0">
                <a:solidFill>
                  <a:srgbClr val="404040"/>
                </a:solidFill>
                <a:latin typeface="Calibri"/>
                <a:cs typeface="Calibri"/>
              </a:rPr>
              <a:t>berubah</a:t>
            </a:r>
            <a:r>
              <a:rPr sz="2200" spc="475" dirty="0">
                <a:solidFill>
                  <a:srgbClr val="404040"/>
                </a:solidFill>
                <a:latin typeface="Calibri"/>
                <a:cs typeface="Calibri"/>
              </a:rPr>
              <a:t> </a:t>
            </a:r>
            <a:r>
              <a:rPr sz="2200" spc="-5" dirty="0">
                <a:solidFill>
                  <a:srgbClr val="404040"/>
                </a:solidFill>
                <a:latin typeface="Calibri"/>
                <a:cs typeface="Calibri"/>
              </a:rPr>
              <a:t>warna </a:t>
            </a:r>
            <a:r>
              <a:rPr sz="2200" dirty="0">
                <a:solidFill>
                  <a:srgbClr val="404040"/>
                </a:solidFill>
                <a:latin typeface="Calibri"/>
                <a:cs typeface="Calibri"/>
              </a:rPr>
              <a:t> </a:t>
            </a:r>
            <a:r>
              <a:rPr sz="2200" spc="-5" dirty="0">
                <a:solidFill>
                  <a:srgbClr val="404040"/>
                </a:solidFill>
                <a:latin typeface="Calibri"/>
                <a:cs typeface="Calibri"/>
              </a:rPr>
              <a:t>menjadi</a:t>
            </a:r>
            <a:r>
              <a:rPr sz="2200" dirty="0">
                <a:solidFill>
                  <a:srgbClr val="404040"/>
                </a:solidFill>
                <a:latin typeface="Calibri"/>
                <a:cs typeface="Calibri"/>
              </a:rPr>
              <a:t> </a:t>
            </a:r>
            <a:r>
              <a:rPr sz="2200" spc="-5" dirty="0">
                <a:solidFill>
                  <a:srgbClr val="404040"/>
                </a:solidFill>
                <a:latin typeface="Calibri"/>
                <a:cs typeface="Calibri"/>
              </a:rPr>
              <a:t>putih</a:t>
            </a:r>
            <a:r>
              <a:rPr sz="2200" dirty="0">
                <a:solidFill>
                  <a:srgbClr val="404040"/>
                </a:solidFill>
                <a:latin typeface="Calibri"/>
                <a:cs typeface="Calibri"/>
              </a:rPr>
              <a:t> </a:t>
            </a:r>
            <a:r>
              <a:rPr sz="2200" spc="-20" dirty="0">
                <a:solidFill>
                  <a:srgbClr val="404040"/>
                </a:solidFill>
                <a:latin typeface="Calibri"/>
                <a:cs typeface="Calibri"/>
              </a:rPr>
              <a:t>kecoklatan.</a:t>
            </a:r>
            <a:r>
              <a:rPr sz="2200" spc="-15" dirty="0">
                <a:solidFill>
                  <a:srgbClr val="404040"/>
                </a:solidFill>
                <a:latin typeface="Calibri"/>
                <a:cs typeface="Calibri"/>
              </a:rPr>
              <a:t> </a:t>
            </a:r>
            <a:r>
              <a:rPr sz="2200" spc="-5" dirty="0">
                <a:solidFill>
                  <a:srgbClr val="404040"/>
                </a:solidFill>
                <a:latin typeface="Calibri"/>
                <a:cs typeface="Calibri"/>
              </a:rPr>
              <a:t>Dan</a:t>
            </a:r>
            <a:r>
              <a:rPr sz="2200" dirty="0">
                <a:solidFill>
                  <a:srgbClr val="404040"/>
                </a:solidFill>
                <a:latin typeface="Calibri"/>
                <a:cs typeface="Calibri"/>
              </a:rPr>
              <a:t> </a:t>
            </a:r>
            <a:r>
              <a:rPr sz="2200" spc="-10" dirty="0">
                <a:solidFill>
                  <a:srgbClr val="404040"/>
                </a:solidFill>
                <a:highlight>
                  <a:srgbClr val="00FF00"/>
                </a:highlight>
                <a:latin typeface="Calibri"/>
                <a:cs typeface="Calibri"/>
              </a:rPr>
              <a:t>larva</a:t>
            </a:r>
            <a:r>
              <a:rPr sz="2200" spc="-5" dirty="0">
                <a:solidFill>
                  <a:srgbClr val="404040"/>
                </a:solidFill>
                <a:highlight>
                  <a:srgbClr val="00FF00"/>
                </a:highlight>
                <a:latin typeface="Calibri"/>
                <a:cs typeface="Calibri"/>
              </a:rPr>
              <a:t> </a:t>
            </a:r>
            <a:r>
              <a:rPr sz="2200" spc="-15" dirty="0">
                <a:solidFill>
                  <a:srgbClr val="404040"/>
                </a:solidFill>
                <a:highlight>
                  <a:srgbClr val="00FF00"/>
                </a:highlight>
                <a:latin typeface="Calibri"/>
                <a:cs typeface="Calibri"/>
              </a:rPr>
              <a:t>yang</a:t>
            </a:r>
            <a:r>
              <a:rPr sz="2200" spc="-10" dirty="0">
                <a:solidFill>
                  <a:srgbClr val="404040"/>
                </a:solidFill>
                <a:highlight>
                  <a:srgbClr val="00FF00"/>
                </a:highlight>
                <a:latin typeface="Calibri"/>
                <a:cs typeface="Calibri"/>
              </a:rPr>
              <a:t> </a:t>
            </a:r>
            <a:r>
              <a:rPr sz="2200" spc="-5" dirty="0">
                <a:solidFill>
                  <a:srgbClr val="404040"/>
                </a:solidFill>
                <a:highlight>
                  <a:srgbClr val="00FF00"/>
                </a:highlight>
                <a:latin typeface="Calibri"/>
                <a:cs typeface="Calibri"/>
              </a:rPr>
              <a:t>biasa</a:t>
            </a:r>
            <a:r>
              <a:rPr sz="2200" dirty="0">
                <a:solidFill>
                  <a:srgbClr val="404040"/>
                </a:solidFill>
                <a:highlight>
                  <a:srgbClr val="00FF00"/>
                </a:highlight>
                <a:latin typeface="Calibri"/>
                <a:cs typeface="Calibri"/>
              </a:rPr>
              <a:t> </a:t>
            </a:r>
            <a:r>
              <a:rPr sz="2200" spc="-10" dirty="0">
                <a:solidFill>
                  <a:srgbClr val="404040"/>
                </a:solidFill>
                <a:highlight>
                  <a:srgbClr val="00FF00"/>
                </a:highlight>
                <a:latin typeface="Calibri"/>
                <a:cs typeface="Calibri"/>
              </a:rPr>
              <a:t>dipanen</a:t>
            </a:r>
            <a:r>
              <a:rPr sz="2200" spc="-5" dirty="0">
                <a:solidFill>
                  <a:srgbClr val="404040"/>
                </a:solidFill>
                <a:highlight>
                  <a:srgbClr val="00FF00"/>
                </a:highlight>
                <a:latin typeface="Calibri"/>
                <a:cs typeface="Calibri"/>
              </a:rPr>
              <a:t> </a:t>
            </a:r>
            <a:r>
              <a:rPr sz="2200" spc="-10" dirty="0">
                <a:solidFill>
                  <a:srgbClr val="404040"/>
                </a:solidFill>
                <a:highlight>
                  <a:srgbClr val="00FF00"/>
                </a:highlight>
                <a:latin typeface="Calibri"/>
                <a:cs typeface="Calibri"/>
              </a:rPr>
              <a:t>untuk</a:t>
            </a:r>
            <a:r>
              <a:rPr sz="2200" spc="475" dirty="0">
                <a:solidFill>
                  <a:srgbClr val="404040"/>
                </a:solidFill>
                <a:highlight>
                  <a:srgbClr val="00FF00"/>
                </a:highlight>
                <a:latin typeface="Calibri"/>
                <a:cs typeface="Calibri"/>
              </a:rPr>
              <a:t> </a:t>
            </a:r>
            <a:r>
              <a:rPr sz="2200" spc="-15" dirty="0">
                <a:solidFill>
                  <a:srgbClr val="404040"/>
                </a:solidFill>
                <a:highlight>
                  <a:srgbClr val="00FF00"/>
                </a:highlight>
                <a:latin typeface="Calibri"/>
                <a:cs typeface="Calibri"/>
              </a:rPr>
              <a:t>pakan </a:t>
            </a:r>
            <a:r>
              <a:rPr sz="2200" spc="-10" dirty="0">
                <a:solidFill>
                  <a:srgbClr val="404040"/>
                </a:solidFill>
                <a:highlight>
                  <a:srgbClr val="00FF00"/>
                </a:highlight>
                <a:latin typeface="Calibri"/>
                <a:cs typeface="Calibri"/>
              </a:rPr>
              <a:t> </a:t>
            </a:r>
            <a:r>
              <a:rPr sz="2200" spc="-5" dirty="0">
                <a:solidFill>
                  <a:srgbClr val="404040"/>
                </a:solidFill>
                <a:highlight>
                  <a:srgbClr val="00FF00"/>
                </a:highlight>
                <a:latin typeface="Calibri"/>
                <a:cs typeface="Calibri"/>
              </a:rPr>
              <a:t>ternak</a:t>
            </a:r>
            <a:r>
              <a:rPr sz="2200" spc="-25" dirty="0">
                <a:solidFill>
                  <a:srgbClr val="404040"/>
                </a:solidFill>
                <a:highlight>
                  <a:srgbClr val="00FF00"/>
                </a:highlight>
                <a:latin typeface="Calibri"/>
                <a:cs typeface="Calibri"/>
              </a:rPr>
              <a:t> </a:t>
            </a:r>
            <a:r>
              <a:rPr sz="2200" spc="-10" dirty="0">
                <a:solidFill>
                  <a:srgbClr val="404040"/>
                </a:solidFill>
                <a:highlight>
                  <a:srgbClr val="00FF00"/>
                </a:highlight>
                <a:latin typeface="Calibri"/>
                <a:cs typeface="Calibri"/>
              </a:rPr>
              <a:t>sekitar</a:t>
            </a:r>
            <a:r>
              <a:rPr sz="2200" spc="-15" dirty="0">
                <a:solidFill>
                  <a:srgbClr val="404040"/>
                </a:solidFill>
                <a:highlight>
                  <a:srgbClr val="00FF00"/>
                </a:highlight>
                <a:latin typeface="Calibri"/>
                <a:cs typeface="Calibri"/>
              </a:rPr>
              <a:t> </a:t>
            </a:r>
            <a:r>
              <a:rPr sz="2200" spc="-5" dirty="0">
                <a:solidFill>
                  <a:srgbClr val="404040"/>
                </a:solidFill>
                <a:highlight>
                  <a:srgbClr val="00FF00"/>
                </a:highlight>
                <a:latin typeface="Calibri"/>
                <a:cs typeface="Calibri"/>
              </a:rPr>
              <a:t>usia</a:t>
            </a:r>
            <a:r>
              <a:rPr sz="2200" spc="-15" dirty="0">
                <a:solidFill>
                  <a:srgbClr val="404040"/>
                </a:solidFill>
                <a:highlight>
                  <a:srgbClr val="00FF00"/>
                </a:highlight>
                <a:latin typeface="Calibri"/>
                <a:cs typeface="Calibri"/>
              </a:rPr>
              <a:t> </a:t>
            </a:r>
            <a:r>
              <a:rPr sz="2200" dirty="0">
                <a:solidFill>
                  <a:srgbClr val="404040"/>
                </a:solidFill>
                <a:highlight>
                  <a:srgbClr val="00FF00"/>
                </a:highlight>
                <a:latin typeface="Calibri"/>
                <a:cs typeface="Calibri"/>
              </a:rPr>
              <a:t>15</a:t>
            </a:r>
            <a:r>
              <a:rPr sz="2200" spc="-15" dirty="0">
                <a:solidFill>
                  <a:srgbClr val="404040"/>
                </a:solidFill>
                <a:highlight>
                  <a:srgbClr val="00FF00"/>
                </a:highlight>
                <a:latin typeface="Calibri"/>
                <a:cs typeface="Calibri"/>
              </a:rPr>
              <a:t> </a:t>
            </a:r>
            <a:r>
              <a:rPr sz="2200" spc="-5" dirty="0">
                <a:solidFill>
                  <a:srgbClr val="404040"/>
                </a:solidFill>
                <a:highlight>
                  <a:srgbClr val="00FF00"/>
                </a:highlight>
                <a:latin typeface="Calibri"/>
                <a:cs typeface="Calibri"/>
              </a:rPr>
              <a:t>s/d</a:t>
            </a:r>
            <a:r>
              <a:rPr sz="2200" spc="25" dirty="0">
                <a:solidFill>
                  <a:srgbClr val="404040"/>
                </a:solidFill>
                <a:highlight>
                  <a:srgbClr val="00FF00"/>
                </a:highlight>
                <a:latin typeface="Calibri"/>
                <a:cs typeface="Calibri"/>
              </a:rPr>
              <a:t> </a:t>
            </a:r>
            <a:r>
              <a:rPr sz="2200" dirty="0">
                <a:solidFill>
                  <a:srgbClr val="404040"/>
                </a:solidFill>
                <a:highlight>
                  <a:srgbClr val="00FF00"/>
                </a:highlight>
                <a:latin typeface="Calibri"/>
                <a:cs typeface="Calibri"/>
              </a:rPr>
              <a:t>18</a:t>
            </a:r>
            <a:r>
              <a:rPr sz="2200" spc="-15" dirty="0">
                <a:solidFill>
                  <a:srgbClr val="404040"/>
                </a:solidFill>
                <a:highlight>
                  <a:srgbClr val="00FF00"/>
                </a:highlight>
                <a:latin typeface="Calibri"/>
                <a:cs typeface="Calibri"/>
              </a:rPr>
              <a:t> </a:t>
            </a:r>
            <a:r>
              <a:rPr sz="2200" spc="-5" dirty="0">
                <a:solidFill>
                  <a:srgbClr val="404040"/>
                </a:solidFill>
                <a:highlight>
                  <a:srgbClr val="00FF00"/>
                </a:highlight>
                <a:latin typeface="Calibri"/>
                <a:cs typeface="Calibri"/>
              </a:rPr>
              <a:t>hari.</a:t>
            </a:r>
            <a:endParaRPr sz="2200" dirty="0">
              <a:highlight>
                <a:srgbClr val="00FF00"/>
              </a:highlight>
              <a:latin typeface="Calibri"/>
              <a:cs typeface="Calibri"/>
            </a:endParaRPr>
          </a:p>
        </p:txBody>
      </p:sp>
      <p:grpSp>
        <p:nvGrpSpPr>
          <p:cNvPr id="46" name="object 2">
            <a:extLst>
              <a:ext uri="{FF2B5EF4-FFF2-40B4-BE49-F238E27FC236}">
                <a16:creationId xmlns:a16="http://schemas.microsoft.com/office/drawing/2014/main" id="{DF8CD116-BE21-46C6-AE6E-977E97B28B77}"/>
              </a:ext>
            </a:extLst>
          </p:cNvPr>
          <p:cNvGrpSpPr/>
          <p:nvPr/>
        </p:nvGrpSpPr>
        <p:grpSpPr>
          <a:xfrm>
            <a:off x="9566770" y="339343"/>
            <a:ext cx="2264410" cy="1526539"/>
            <a:chOff x="3810" y="0"/>
            <a:chExt cx="2260599" cy="1526539"/>
          </a:xfrm>
        </p:grpSpPr>
        <p:sp>
          <p:nvSpPr>
            <p:cNvPr id="47" name="object 3">
              <a:extLst>
                <a:ext uri="{FF2B5EF4-FFF2-40B4-BE49-F238E27FC236}">
                  <a16:creationId xmlns:a16="http://schemas.microsoft.com/office/drawing/2014/main" id="{7C480A69-E104-49D7-8E13-5632311954DF}"/>
                </a:ext>
              </a:extLst>
            </p:cNvPr>
            <p:cNvSpPr/>
            <p:nvPr/>
          </p:nvSpPr>
          <p:spPr>
            <a:xfrm>
              <a:off x="3810" y="1225550"/>
              <a:ext cx="1413510" cy="0"/>
            </a:xfrm>
            <a:custGeom>
              <a:avLst/>
              <a:gdLst/>
              <a:ahLst/>
              <a:cxnLst/>
              <a:rect l="l" t="t" r="r" b="b"/>
              <a:pathLst>
                <a:path w="1413509">
                  <a:moveTo>
                    <a:pt x="0" y="0"/>
                  </a:moveTo>
                  <a:lnTo>
                    <a:pt x="1413510" y="0"/>
                  </a:lnTo>
                </a:path>
              </a:pathLst>
            </a:custGeom>
            <a:ln w="7620">
              <a:solidFill>
                <a:srgbClr val="7E7E7E"/>
              </a:solidFill>
            </a:ln>
          </p:spPr>
          <p:txBody>
            <a:bodyPr wrap="square" lIns="0" tIns="0" rIns="0" bIns="0" rtlCol="0"/>
            <a:lstStyle/>
            <a:p>
              <a:endParaRPr lang="en-GB"/>
            </a:p>
          </p:txBody>
        </p:sp>
        <p:pic>
          <p:nvPicPr>
            <p:cNvPr id="48" name="object 4">
              <a:extLst>
                <a:ext uri="{FF2B5EF4-FFF2-40B4-BE49-F238E27FC236}">
                  <a16:creationId xmlns:a16="http://schemas.microsoft.com/office/drawing/2014/main" id="{6AC09628-6580-4D56-95DB-B62ED94FFA10}"/>
                </a:ext>
              </a:extLst>
            </p:cNvPr>
            <p:cNvPicPr/>
            <p:nvPr/>
          </p:nvPicPr>
          <p:blipFill>
            <a:blip r:embed="rId2" cstate="print"/>
            <a:stretch>
              <a:fillRect/>
            </a:stretch>
          </p:blipFill>
          <p:spPr>
            <a:xfrm>
              <a:off x="166370" y="0"/>
              <a:ext cx="2098039" cy="1526539"/>
            </a:xfrm>
            <a:prstGeom prst="rect">
              <a:avLst/>
            </a:prstGeom>
            <a:ln>
              <a:noFill/>
            </a:ln>
            <a:effectLst>
              <a:softEdge rad="112500"/>
            </a:effectLst>
          </p:spPr>
        </p:pic>
      </p:grpSp>
      <p:pic>
        <p:nvPicPr>
          <p:cNvPr id="49" name="object 9" descr="Sebuah gambar berisi dimakan, piring, sayur&#10;&#10;Deskripsi dibuat secara otomatis">
            <a:extLst>
              <a:ext uri="{FF2B5EF4-FFF2-40B4-BE49-F238E27FC236}">
                <a16:creationId xmlns:a16="http://schemas.microsoft.com/office/drawing/2014/main" id="{1B9F619A-3D94-4D2B-B63B-BF27EEEF38E2}"/>
              </a:ext>
            </a:extLst>
          </p:cNvPr>
          <p:cNvPicPr/>
          <p:nvPr/>
        </p:nvPicPr>
        <p:blipFill>
          <a:blip r:embed="rId3" cstate="print"/>
          <a:stretch>
            <a:fillRect/>
          </a:stretch>
        </p:blipFill>
        <p:spPr>
          <a:xfrm>
            <a:off x="8773964" y="1348040"/>
            <a:ext cx="1066800" cy="1017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0" name="object 8" descr="Sebuah gambar berisi kentang goreng, buah, kacang, tumpukan&#10;&#10;Deskripsi dibuat secara otomatis">
            <a:extLst>
              <a:ext uri="{FF2B5EF4-FFF2-40B4-BE49-F238E27FC236}">
                <a16:creationId xmlns:a16="http://schemas.microsoft.com/office/drawing/2014/main" id="{E4C97252-B866-4167-BE7D-FE2A17AAFAAB}"/>
              </a:ext>
            </a:extLst>
          </p:cNvPr>
          <p:cNvPicPr/>
          <p:nvPr/>
        </p:nvPicPr>
        <p:blipFill>
          <a:blip r:embed="rId4" cstate="print"/>
          <a:stretch>
            <a:fillRect/>
          </a:stretch>
        </p:blipFill>
        <p:spPr>
          <a:xfrm>
            <a:off x="9833319" y="3429000"/>
            <a:ext cx="2065020" cy="1648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07340" y="566419"/>
            <a:ext cx="9232900" cy="5905500"/>
          </a:xfrm>
          <a:custGeom>
            <a:avLst/>
            <a:gdLst/>
            <a:ahLst/>
            <a:cxnLst/>
            <a:rect l="l" t="t" r="r" b="b"/>
            <a:pathLst>
              <a:path w="9232900" h="5905500">
                <a:moveTo>
                  <a:pt x="9232900" y="0"/>
                </a:moveTo>
                <a:lnTo>
                  <a:pt x="0" y="0"/>
                </a:lnTo>
                <a:lnTo>
                  <a:pt x="0" y="5905500"/>
                </a:lnTo>
                <a:lnTo>
                  <a:pt x="9232900" y="5905500"/>
                </a:lnTo>
                <a:lnTo>
                  <a:pt x="9232900" y="0"/>
                </a:lnTo>
                <a:close/>
              </a:path>
            </a:pathLst>
          </a:custGeom>
          <a:solidFill>
            <a:srgbClr val="FFFFFF"/>
          </a:solidFill>
        </p:spPr>
        <p:txBody>
          <a:bodyPr wrap="square" lIns="0" tIns="0" rIns="0" bIns="0" rtlCol="0"/>
          <a:lstStyle/>
          <a:p>
            <a:endParaRPr/>
          </a:p>
        </p:txBody>
      </p:sp>
      <p:sp>
        <p:nvSpPr>
          <p:cNvPr id="5" name="object 5"/>
          <p:cNvSpPr txBox="1"/>
          <p:nvPr/>
        </p:nvSpPr>
        <p:spPr>
          <a:xfrm>
            <a:off x="295592" y="418535"/>
            <a:ext cx="9179560" cy="5778120"/>
          </a:xfrm>
          <a:prstGeom prst="rect">
            <a:avLst/>
          </a:prstGeom>
        </p:spPr>
        <p:txBody>
          <a:bodyPr vert="horz" wrap="square" lIns="0" tIns="71755" rIns="0" bIns="0" rtlCol="0">
            <a:spAutoFit/>
          </a:bodyPr>
          <a:lstStyle/>
          <a:p>
            <a:pPr marL="528320" indent="-515620">
              <a:lnSpc>
                <a:spcPct val="100000"/>
              </a:lnSpc>
              <a:spcBef>
                <a:spcPts val="565"/>
              </a:spcBef>
              <a:buClr>
                <a:srgbClr val="455F51"/>
              </a:buClr>
              <a:buAutoNum type="arabicPeriod" startAt="3"/>
              <a:tabLst>
                <a:tab pos="527685" algn="l"/>
                <a:tab pos="528320" algn="l"/>
              </a:tabLst>
            </a:pPr>
            <a:r>
              <a:rPr sz="2600" b="1" spc="-10" dirty="0">
                <a:solidFill>
                  <a:srgbClr val="6F2F9F"/>
                </a:solidFill>
                <a:latin typeface="Calibri"/>
                <a:cs typeface="Calibri"/>
              </a:rPr>
              <a:t>Prepupa</a:t>
            </a:r>
            <a:endParaRPr sz="2600" dirty="0">
              <a:latin typeface="Calibri"/>
              <a:cs typeface="Calibri"/>
            </a:endParaRPr>
          </a:p>
          <a:p>
            <a:pPr marL="548005" marR="5080">
              <a:lnSpc>
                <a:spcPct val="70200"/>
              </a:lnSpc>
              <a:spcBef>
                <a:spcPts val="1390"/>
              </a:spcBef>
            </a:pPr>
            <a:r>
              <a:rPr sz="2600" spc="-5" dirty="0">
                <a:solidFill>
                  <a:srgbClr val="404040"/>
                </a:solidFill>
                <a:latin typeface="Calibri"/>
                <a:cs typeface="Calibri"/>
              </a:rPr>
              <a:t>Sekitar</a:t>
            </a:r>
            <a:r>
              <a:rPr sz="2600" dirty="0">
                <a:solidFill>
                  <a:srgbClr val="404040"/>
                </a:solidFill>
                <a:latin typeface="Calibri"/>
                <a:cs typeface="Calibri"/>
              </a:rPr>
              <a:t> </a:t>
            </a:r>
            <a:r>
              <a:rPr sz="2600" spc="-5" dirty="0" err="1">
                <a:solidFill>
                  <a:srgbClr val="404040"/>
                </a:solidFill>
                <a:latin typeface="Calibri"/>
                <a:cs typeface="Calibri"/>
              </a:rPr>
              <a:t>usia</a:t>
            </a:r>
            <a:r>
              <a:rPr sz="2600" spc="10" dirty="0">
                <a:solidFill>
                  <a:srgbClr val="404040"/>
                </a:solidFill>
                <a:latin typeface="Calibri"/>
                <a:cs typeface="Calibri"/>
              </a:rPr>
              <a:t> </a:t>
            </a:r>
            <a:r>
              <a:rPr sz="2600" dirty="0">
                <a:solidFill>
                  <a:srgbClr val="404040"/>
                </a:solidFill>
                <a:latin typeface="Calibri"/>
                <a:cs typeface="Calibri"/>
              </a:rPr>
              <a:t>18/21</a:t>
            </a:r>
            <a:r>
              <a:rPr sz="2600" spc="-10" dirty="0">
                <a:solidFill>
                  <a:srgbClr val="404040"/>
                </a:solidFill>
                <a:latin typeface="Calibri"/>
                <a:cs typeface="Calibri"/>
              </a:rPr>
              <a:t> </a:t>
            </a:r>
            <a:r>
              <a:rPr sz="2600" spc="-5" dirty="0">
                <a:solidFill>
                  <a:srgbClr val="404040"/>
                </a:solidFill>
                <a:latin typeface="Calibri"/>
                <a:cs typeface="Calibri"/>
              </a:rPr>
              <a:t>hari</a:t>
            </a:r>
            <a:r>
              <a:rPr sz="2600" spc="5" dirty="0">
                <a:solidFill>
                  <a:srgbClr val="404040"/>
                </a:solidFill>
                <a:latin typeface="Calibri"/>
                <a:cs typeface="Calibri"/>
              </a:rPr>
              <a:t> </a:t>
            </a:r>
            <a:r>
              <a:rPr sz="2600" spc="-10" dirty="0">
                <a:solidFill>
                  <a:srgbClr val="404040"/>
                </a:solidFill>
                <a:latin typeface="Calibri"/>
                <a:cs typeface="Calibri"/>
              </a:rPr>
              <a:t>larva</a:t>
            </a:r>
            <a:r>
              <a:rPr sz="2600" spc="30" dirty="0">
                <a:solidFill>
                  <a:srgbClr val="404040"/>
                </a:solidFill>
                <a:latin typeface="Calibri"/>
                <a:cs typeface="Calibri"/>
              </a:rPr>
              <a:t> </a:t>
            </a:r>
            <a:r>
              <a:rPr sz="2600" spc="-10" dirty="0">
                <a:solidFill>
                  <a:srgbClr val="404040"/>
                </a:solidFill>
                <a:latin typeface="Calibri"/>
                <a:cs typeface="Calibri"/>
              </a:rPr>
              <a:t>dewasa</a:t>
            </a:r>
            <a:r>
              <a:rPr sz="2600" dirty="0">
                <a:solidFill>
                  <a:srgbClr val="404040"/>
                </a:solidFill>
                <a:latin typeface="Calibri"/>
                <a:cs typeface="Calibri"/>
              </a:rPr>
              <a:t> </a:t>
            </a:r>
            <a:r>
              <a:rPr sz="2600" spc="-5" dirty="0">
                <a:solidFill>
                  <a:srgbClr val="404040"/>
                </a:solidFill>
                <a:latin typeface="Calibri"/>
                <a:cs typeface="Calibri"/>
              </a:rPr>
              <a:t>sudah menuju</a:t>
            </a:r>
            <a:r>
              <a:rPr sz="2600" spc="-15" dirty="0">
                <a:solidFill>
                  <a:srgbClr val="404040"/>
                </a:solidFill>
                <a:latin typeface="Calibri"/>
                <a:cs typeface="Calibri"/>
              </a:rPr>
              <a:t> fase </a:t>
            </a:r>
            <a:r>
              <a:rPr sz="2600" spc="-10" dirty="0">
                <a:solidFill>
                  <a:srgbClr val="404040"/>
                </a:solidFill>
                <a:latin typeface="Calibri"/>
                <a:cs typeface="Calibri"/>
              </a:rPr>
              <a:t> </a:t>
            </a:r>
            <a:r>
              <a:rPr sz="2600" spc="-15" dirty="0">
                <a:solidFill>
                  <a:srgbClr val="404040"/>
                </a:solidFill>
                <a:latin typeface="Calibri"/>
                <a:cs typeface="Calibri"/>
              </a:rPr>
              <a:t>prepupa</a:t>
            </a:r>
            <a:r>
              <a:rPr sz="2600" spc="20" dirty="0">
                <a:solidFill>
                  <a:srgbClr val="404040"/>
                </a:solidFill>
                <a:latin typeface="Calibri"/>
                <a:cs typeface="Calibri"/>
              </a:rPr>
              <a:t> </a:t>
            </a:r>
            <a:r>
              <a:rPr sz="2600" spc="-10" dirty="0">
                <a:solidFill>
                  <a:srgbClr val="404040"/>
                </a:solidFill>
                <a:latin typeface="Calibri"/>
                <a:cs typeface="Calibri"/>
              </a:rPr>
              <a:t>dan</a:t>
            </a:r>
            <a:r>
              <a:rPr sz="2600" spc="10" dirty="0">
                <a:solidFill>
                  <a:srgbClr val="404040"/>
                </a:solidFill>
                <a:latin typeface="Calibri"/>
                <a:cs typeface="Calibri"/>
              </a:rPr>
              <a:t> </a:t>
            </a:r>
            <a:r>
              <a:rPr sz="2600" dirty="0">
                <a:solidFill>
                  <a:srgbClr val="404040"/>
                </a:solidFill>
                <a:latin typeface="Calibri"/>
                <a:cs typeface="Calibri"/>
              </a:rPr>
              <a:t>tidak</a:t>
            </a:r>
            <a:r>
              <a:rPr sz="2600" spc="15" dirty="0">
                <a:solidFill>
                  <a:srgbClr val="404040"/>
                </a:solidFill>
                <a:latin typeface="Calibri"/>
                <a:cs typeface="Calibri"/>
              </a:rPr>
              <a:t> </a:t>
            </a:r>
            <a:r>
              <a:rPr sz="2600" spc="-10" dirty="0">
                <a:solidFill>
                  <a:srgbClr val="404040"/>
                </a:solidFill>
                <a:latin typeface="Calibri"/>
                <a:cs typeface="Calibri"/>
              </a:rPr>
              <a:t>makan</a:t>
            </a:r>
            <a:r>
              <a:rPr sz="2600" dirty="0">
                <a:solidFill>
                  <a:srgbClr val="404040"/>
                </a:solidFill>
                <a:latin typeface="Calibri"/>
                <a:cs typeface="Calibri"/>
              </a:rPr>
              <a:t> </a:t>
            </a:r>
            <a:r>
              <a:rPr sz="2600" spc="-5" dirty="0">
                <a:solidFill>
                  <a:srgbClr val="404040"/>
                </a:solidFill>
                <a:latin typeface="Calibri"/>
                <a:cs typeface="Calibri"/>
              </a:rPr>
              <a:t>lagi,</a:t>
            </a:r>
            <a:r>
              <a:rPr sz="2600" spc="25" dirty="0">
                <a:solidFill>
                  <a:srgbClr val="404040"/>
                </a:solidFill>
                <a:latin typeface="Calibri"/>
                <a:cs typeface="Calibri"/>
              </a:rPr>
              <a:t> </a:t>
            </a:r>
            <a:r>
              <a:rPr sz="2600" spc="-10" dirty="0">
                <a:solidFill>
                  <a:srgbClr val="404040"/>
                </a:solidFill>
                <a:latin typeface="Calibri"/>
                <a:cs typeface="Calibri"/>
              </a:rPr>
              <a:t>serta</a:t>
            </a:r>
            <a:r>
              <a:rPr sz="2600" spc="10" dirty="0">
                <a:solidFill>
                  <a:srgbClr val="404040"/>
                </a:solidFill>
                <a:latin typeface="Calibri"/>
                <a:cs typeface="Calibri"/>
              </a:rPr>
              <a:t> </a:t>
            </a:r>
            <a:r>
              <a:rPr sz="2600" spc="-15" dirty="0">
                <a:solidFill>
                  <a:srgbClr val="404040"/>
                </a:solidFill>
                <a:latin typeface="Calibri"/>
                <a:cs typeface="Calibri"/>
              </a:rPr>
              <a:t>akan</a:t>
            </a:r>
            <a:r>
              <a:rPr sz="2600" spc="5" dirty="0">
                <a:solidFill>
                  <a:srgbClr val="404040"/>
                </a:solidFill>
                <a:latin typeface="Calibri"/>
                <a:cs typeface="Calibri"/>
              </a:rPr>
              <a:t> </a:t>
            </a:r>
            <a:r>
              <a:rPr sz="2600" spc="-10" dirty="0">
                <a:solidFill>
                  <a:srgbClr val="404040"/>
                </a:solidFill>
                <a:latin typeface="Calibri"/>
                <a:cs typeface="Calibri"/>
              </a:rPr>
              <a:t>mencari</a:t>
            </a:r>
            <a:r>
              <a:rPr sz="2600" spc="20" dirty="0">
                <a:solidFill>
                  <a:srgbClr val="404040"/>
                </a:solidFill>
                <a:latin typeface="Calibri"/>
                <a:cs typeface="Calibri"/>
              </a:rPr>
              <a:t> </a:t>
            </a:r>
            <a:r>
              <a:rPr sz="2600" spc="-10" dirty="0">
                <a:solidFill>
                  <a:srgbClr val="404040"/>
                </a:solidFill>
                <a:latin typeface="Calibri"/>
                <a:cs typeface="Calibri"/>
              </a:rPr>
              <a:t>tempat</a:t>
            </a:r>
            <a:r>
              <a:rPr sz="2600" spc="-20" dirty="0">
                <a:solidFill>
                  <a:srgbClr val="404040"/>
                </a:solidFill>
                <a:latin typeface="Calibri"/>
                <a:cs typeface="Calibri"/>
              </a:rPr>
              <a:t> </a:t>
            </a:r>
            <a:r>
              <a:rPr sz="2600" spc="-15" dirty="0">
                <a:solidFill>
                  <a:srgbClr val="404040"/>
                </a:solidFill>
                <a:latin typeface="Calibri"/>
                <a:cs typeface="Calibri"/>
              </a:rPr>
              <a:t>kering </a:t>
            </a:r>
            <a:r>
              <a:rPr sz="2600" spc="-570" dirty="0">
                <a:solidFill>
                  <a:srgbClr val="404040"/>
                </a:solidFill>
                <a:latin typeface="Calibri"/>
                <a:cs typeface="Calibri"/>
              </a:rPr>
              <a:t> </a:t>
            </a:r>
            <a:r>
              <a:rPr sz="2600" spc="-10" dirty="0">
                <a:solidFill>
                  <a:srgbClr val="404040"/>
                </a:solidFill>
                <a:latin typeface="Calibri"/>
                <a:cs typeface="Calibri"/>
              </a:rPr>
              <a:t>sehingga </a:t>
            </a:r>
            <a:r>
              <a:rPr sz="2600" spc="-5" dirty="0">
                <a:solidFill>
                  <a:srgbClr val="404040"/>
                </a:solidFill>
                <a:latin typeface="Calibri"/>
                <a:cs typeface="Calibri"/>
              </a:rPr>
              <a:t>cenderung </a:t>
            </a:r>
            <a:r>
              <a:rPr sz="2600" spc="-15" dirty="0">
                <a:solidFill>
                  <a:srgbClr val="404040"/>
                </a:solidFill>
                <a:latin typeface="Calibri"/>
                <a:cs typeface="Calibri"/>
              </a:rPr>
              <a:t>akan</a:t>
            </a:r>
            <a:r>
              <a:rPr sz="2600" spc="15" dirty="0">
                <a:solidFill>
                  <a:srgbClr val="404040"/>
                </a:solidFill>
                <a:latin typeface="Calibri"/>
                <a:cs typeface="Calibri"/>
              </a:rPr>
              <a:t> </a:t>
            </a:r>
            <a:r>
              <a:rPr sz="2600" spc="-15" dirty="0">
                <a:solidFill>
                  <a:srgbClr val="404040"/>
                </a:solidFill>
                <a:latin typeface="Calibri"/>
                <a:cs typeface="Calibri"/>
              </a:rPr>
              <a:t>keluar</a:t>
            </a:r>
            <a:r>
              <a:rPr sz="2600" spc="-5" dirty="0">
                <a:solidFill>
                  <a:srgbClr val="404040"/>
                </a:solidFill>
                <a:latin typeface="Calibri"/>
                <a:cs typeface="Calibri"/>
              </a:rPr>
              <a:t> dari</a:t>
            </a:r>
            <a:r>
              <a:rPr sz="2600" dirty="0">
                <a:solidFill>
                  <a:srgbClr val="404040"/>
                </a:solidFill>
                <a:latin typeface="Calibri"/>
                <a:cs typeface="Calibri"/>
              </a:rPr>
              <a:t> media</a:t>
            </a:r>
            <a:r>
              <a:rPr sz="2600" spc="-5" dirty="0">
                <a:solidFill>
                  <a:srgbClr val="404040"/>
                </a:solidFill>
                <a:latin typeface="Calibri"/>
                <a:cs typeface="Calibri"/>
              </a:rPr>
              <a:t> </a:t>
            </a:r>
            <a:r>
              <a:rPr sz="2600" spc="-10" dirty="0">
                <a:solidFill>
                  <a:srgbClr val="404040"/>
                </a:solidFill>
                <a:latin typeface="Calibri"/>
                <a:cs typeface="Calibri"/>
              </a:rPr>
              <a:t>yang</a:t>
            </a:r>
            <a:r>
              <a:rPr sz="2600" dirty="0">
                <a:solidFill>
                  <a:srgbClr val="404040"/>
                </a:solidFill>
                <a:latin typeface="Calibri"/>
                <a:cs typeface="Calibri"/>
              </a:rPr>
              <a:t> </a:t>
            </a:r>
            <a:r>
              <a:rPr sz="2600" spc="-5" dirty="0">
                <a:solidFill>
                  <a:srgbClr val="404040"/>
                </a:solidFill>
                <a:latin typeface="Calibri"/>
                <a:cs typeface="Calibri"/>
              </a:rPr>
              <a:t>lembab/basah.</a:t>
            </a:r>
            <a:endParaRPr sz="2600" dirty="0">
              <a:latin typeface="Calibri"/>
              <a:cs typeface="Calibri"/>
            </a:endParaRPr>
          </a:p>
          <a:p>
            <a:pPr marL="528320" indent="-515620">
              <a:lnSpc>
                <a:spcPct val="100000"/>
              </a:lnSpc>
              <a:spcBef>
                <a:spcPts val="459"/>
              </a:spcBef>
              <a:buClr>
                <a:srgbClr val="455F51"/>
              </a:buClr>
              <a:buAutoNum type="arabicPeriod" startAt="4"/>
              <a:tabLst>
                <a:tab pos="527685" algn="l"/>
                <a:tab pos="528320" algn="l"/>
              </a:tabLst>
            </a:pPr>
            <a:r>
              <a:rPr sz="2600" b="1" spc="-5" dirty="0">
                <a:solidFill>
                  <a:srgbClr val="6F2F9F"/>
                </a:solidFill>
                <a:latin typeface="Calibri"/>
                <a:cs typeface="Calibri"/>
              </a:rPr>
              <a:t>Pupa</a:t>
            </a:r>
            <a:endParaRPr sz="2600" dirty="0">
              <a:latin typeface="Calibri"/>
              <a:cs typeface="Calibri"/>
            </a:endParaRPr>
          </a:p>
          <a:p>
            <a:pPr marL="548005" marR="745490">
              <a:lnSpc>
                <a:spcPct val="69900"/>
              </a:lnSpc>
              <a:spcBef>
                <a:spcPts val="1400"/>
              </a:spcBef>
            </a:pPr>
            <a:r>
              <a:rPr sz="2600" spc="-5" dirty="0">
                <a:solidFill>
                  <a:srgbClr val="404040"/>
                </a:solidFill>
                <a:latin typeface="Calibri"/>
                <a:cs typeface="Calibri"/>
              </a:rPr>
              <a:t>Usia</a:t>
            </a:r>
            <a:r>
              <a:rPr sz="2600" spc="10" dirty="0">
                <a:solidFill>
                  <a:srgbClr val="404040"/>
                </a:solidFill>
                <a:latin typeface="Calibri"/>
                <a:cs typeface="Calibri"/>
              </a:rPr>
              <a:t> </a:t>
            </a:r>
            <a:r>
              <a:rPr sz="2600" dirty="0">
                <a:solidFill>
                  <a:srgbClr val="404040"/>
                </a:solidFill>
                <a:latin typeface="Calibri"/>
                <a:cs typeface="Calibri"/>
              </a:rPr>
              <a:t>7</a:t>
            </a:r>
            <a:r>
              <a:rPr sz="2600" spc="-15" dirty="0">
                <a:solidFill>
                  <a:srgbClr val="404040"/>
                </a:solidFill>
                <a:latin typeface="Calibri"/>
                <a:cs typeface="Calibri"/>
              </a:rPr>
              <a:t> </a:t>
            </a:r>
            <a:r>
              <a:rPr sz="2600" spc="-5" dirty="0">
                <a:solidFill>
                  <a:srgbClr val="404040"/>
                </a:solidFill>
                <a:latin typeface="Calibri"/>
                <a:cs typeface="Calibri"/>
              </a:rPr>
              <a:t>hari</a:t>
            </a:r>
            <a:r>
              <a:rPr sz="2600" dirty="0">
                <a:solidFill>
                  <a:srgbClr val="404040"/>
                </a:solidFill>
                <a:latin typeface="Calibri"/>
                <a:cs typeface="Calibri"/>
              </a:rPr>
              <a:t> </a:t>
            </a:r>
            <a:r>
              <a:rPr sz="2600" spc="-5" dirty="0">
                <a:solidFill>
                  <a:srgbClr val="404040"/>
                </a:solidFill>
                <a:latin typeface="Calibri"/>
                <a:cs typeface="Calibri"/>
              </a:rPr>
              <a:t>dari</a:t>
            </a:r>
            <a:r>
              <a:rPr sz="2600" spc="25" dirty="0">
                <a:solidFill>
                  <a:srgbClr val="404040"/>
                </a:solidFill>
                <a:latin typeface="Calibri"/>
                <a:cs typeface="Calibri"/>
              </a:rPr>
              <a:t> </a:t>
            </a:r>
            <a:r>
              <a:rPr sz="2600" spc="-10" dirty="0">
                <a:solidFill>
                  <a:srgbClr val="404040"/>
                </a:solidFill>
                <a:latin typeface="Calibri"/>
                <a:cs typeface="Calibri"/>
              </a:rPr>
              <a:t>Prepupa</a:t>
            </a:r>
            <a:r>
              <a:rPr sz="2600" spc="-5" dirty="0">
                <a:solidFill>
                  <a:srgbClr val="404040"/>
                </a:solidFill>
                <a:latin typeface="Calibri"/>
                <a:cs typeface="Calibri"/>
              </a:rPr>
              <a:t> </a:t>
            </a:r>
            <a:r>
              <a:rPr sz="2600" spc="-15" dirty="0">
                <a:solidFill>
                  <a:srgbClr val="404040"/>
                </a:solidFill>
                <a:latin typeface="Calibri"/>
                <a:cs typeface="Calibri"/>
              </a:rPr>
              <a:t>kondisi</a:t>
            </a:r>
            <a:r>
              <a:rPr sz="2600" spc="-5" dirty="0">
                <a:solidFill>
                  <a:srgbClr val="404040"/>
                </a:solidFill>
                <a:latin typeface="Calibri"/>
                <a:cs typeface="Calibri"/>
              </a:rPr>
              <a:t> </a:t>
            </a:r>
            <a:r>
              <a:rPr sz="2600" spc="-10" dirty="0">
                <a:solidFill>
                  <a:srgbClr val="404040"/>
                </a:solidFill>
                <a:latin typeface="Calibri"/>
                <a:cs typeface="Calibri"/>
              </a:rPr>
              <a:t>ada</a:t>
            </a:r>
            <a:r>
              <a:rPr sz="2600" spc="25" dirty="0">
                <a:solidFill>
                  <a:srgbClr val="404040"/>
                </a:solidFill>
                <a:latin typeface="Calibri"/>
                <a:cs typeface="Calibri"/>
              </a:rPr>
              <a:t> </a:t>
            </a:r>
            <a:r>
              <a:rPr sz="2600" spc="-5" dirty="0">
                <a:solidFill>
                  <a:srgbClr val="404040"/>
                </a:solidFill>
                <a:latin typeface="Calibri"/>
                <a:cs typeface="Calibri"/>
              </a:rPr>
              <a:t>mati</a:t>
            </a:r>
            <a:r>
              <a:rPr sz="2600" spc="-10" dirty="0">
                <a:solidFill>
                  <a:srgbClr val="404040"/>
                </a:solidFill>
                <a:latin typeface="Calibri"/>
                <a:cs typeface="Calibri"/>
              </a:rPr>
              <a:t> </a:t>
            </a:r>
            <a:r>
              <a:rPr sz="2600" spc="-5" dirty="0">
                <a:solidFill>
                  <a:srgbClr val="404040"/>
                </a:solidFill>
                <a:latin typeface="Calibri"/>
                <a:cs typeface="Calibri"/>
              </a:rPr>
              <a:t>suri</a:t>
            </a:r>
            <a:r>
              <a:rPr sz="2600" spc="5" dirty="0">
                <a:solidFill>
                  <a:srgbClr val="404040"/>
                </a:solidFill>
                <a:latin typeface="Calibri"/>
                <a:cs typeface="Calibri"/>
              </a:rPr>
              <a:t> </a:t>
            </a:r>
            <a:r>
              <a:rPr sz="2600" spc="-5" dirty="0">
                <a:solidFill>
                  <a:srgbClr val="404040"/>
                </a:solidFill>
                <a:latin typeface="Calibri"/>
                <a:cs typeface="Calibri"/>
              </a:rPr>
              <a:t>(diam) </a:t>
            </a:r>
            <a:r>
              <a:rPr sz="2600" spc="-10" dirty="0">
                <a:solidFill>
                  <a:srgbClr val="404040"/>
                </a:solidFill>
                <a:latin typeface="Calibri"/>
                <a:cs typeface="Calibri"/>
              </a:rPr>
              <a:t>dan </a:t>
            </a:r>
            <a:r>
              <a:rPr sz="2600" spc="-5" dirty="0">
                <a:solidFill>
                  <a:srgbClr val="404040"/>
                </a:solidFill>
                <a:latin typeface="Calibri"/>
                <a:cs typeface="Calibri"/>
              </a:rPr>
              <a:t> menjadi</a:t>
            </a:r>
            <a:r>
              <a:rPr sz="2600" spc="10" dirty="0">
                <a:solidFill>
                  <a:srgbClr val="404040"/>
                </a:solidFill>
                <a:latin typeface="Calibri"/>
                <a:cs typeface="Calibri"/>
              </a:rPr>
              <a:t> </a:t>
            </a:r>
            <a:r>
              <a:rPr sz="2600" spc="-10" dirty="0">
                <a:solidFill>
                  <a:srgbClr val="404040"/>
                </a:solidFill>
                <a:latin typeface="Calibri"/>
                <a:cs typeface="Calibri"/>
              </a:rPr>
              <a:t>Pupa.</a:t>
            </a:r>
            <a:r>
              <a:rPr sz="2600" spc="15" dirty="0">
                <a:solidFill>
                  <a:srgbClr val="404040"/>
                </a:solidFill>
                <a:latin typeface="Calibri"/>
                <a:cs typeface="Calibri"/>
              </a:rPr>
              <a:t> </a:t>
            </a:r>
            <a:r>
              <a:rPr sz="2600" spc="-20" dirty="0">
                <a:solidFill>
                  <a:srgbClr val="404040"/>
                </a:solidFill>
                <a:latin typeface="Calibri"/>
                <a:cs typeface="Calibri"/>
              </a:rPr>
              <a:t>Fase</a:t>
            </a:r>
            <a:r>
              <a:rPr sz="2600" spc="-10" dirty="0">
                <a:solidFill>
                  <a:srgbClr val="404040"/>
                </a:solidFill>
                <a:latin typeface="Calibri"/>
                <a:cs typeface="Calibri"/>
              </a:rPr>
              <a:t> </a:t>
            </a:r>
            <a:r>
              <a:rPr sz="2600" spc="-5" dirty="0">
                <a:solidFill>
                  <a:srgbClr val="404040"/>
                </a:solidFill>
                <a:latin typeface="Calibri"/>
                <a:cs typeface="Calibri"/>
              </a:rPr>
              <a:t>Pupa</a:t>
            </a:r>
            <a:r>
              <a:rPr sz="2600" dirty="0">
                <a:solidFill>
                  <a:srgbClr val="404040"/>
                </a:solidFill>
                <a:latin typeface="Calibri"/>
                <a:cs typeface="Calibri"/>
              </a:rPr>
              <a:t> </a:t>
            </a:r>
            <a:r>
              <a:rPr sz="2600" spc="-10" dirty="0">
                <a:solidFill>
                  <a:srgbClr val="404040"/>
                </a:solidFill>
                <a:latin typeface="Calibri"/>
                <a:cs typeface="Calibri"/>
              </a:rPr>
              <a:t>sudah</a:t>
            </a:r>
            <a:r>
              <a:rPr sz="2600" spc="5" dirty="0">
                <a:solidFill>
                  <a:srgbClr val="404040"/>
                </a:solidFill>
                <a:latin typeface="Calibri"/>
                <a:cs typeface="Calibri"/>
              </a:rPr>
              <a:t> </a:t>
            </a:r>
            <a:r>
              <a:rPr sz="2600" spc="-5" dirty="0">
                <a:solidFill>
                  <a:srgbClr val="404040"/>
                </a:solidFill>
                <a:latin typeface="Calibri"/>
                <a:cs typeface="Calibri"/>
              </a:rPr>
              <a:t>siap</a:t>
            </a:r>
            <a:r>
              <a:rPr sz="2600" dirty="0">
                <a:solidFill>
                  <a:srgbClr val="404040"/>
                </a:solidFill>
                <a:latin typeface="Calibri"/>
                <a:cs typeface="Calibri"/>
              </a:rPr>
              <a:t> </a:t>
            </a:r>
            <a:r>
              <a:rPr sz="2600" spc="-10" dirty="0">
                <a:solidFill>
                  <a:srgbClr val="404040"/>
                </a:solidFill>
                <a:latin typeface="Calibri"/>
                <a:cs typeface="Calibri"/>
              </a:rPr>
              <a:t>menetas</a:t>
            </a:r>
            <a:r>
              <a:rPr sz="2600" spc="-25" dirty="0">
                <a:solidFill>
                  <a:srgbClr val="404040"/>
                </a:solidFill>
                <a:latin typeface="Calibri"/>
                <a:cs typeface="Calibri"/>
              </a:rPr>
              <a:t> </a:t>
            </a:r>
            <a:r>
              <a:rPr sz="2600" spc="-5" dirty="0">
                <a:solidFill>
                  <a:srgbClr val="404040"/>
                </a:solidFill>
                <a:latin typeface="Calibri"/>
                <a:cs typeface="Calibri"/>
              </a:rPr>
              <a:t>menjadi</a:t>
            </a:r>
            <a:r>
              <a:rPr sz="2600" spc="15" dirty="0">
                <a:solidFill>
                  <a:srgbClr val="404040"/>
                </a:solidFill>
                <a:latin typeface="Calibri"/>
                <a:cs typeface="Calibri"/>
              </a:rPr>
              <a:t> </a:t>
            </a:r>
            <a:r>
              <a:rPr sz="2600" spc="-5" dirty="0">
                <a:solidFill>
                  <a:srgbClr val="404040"/>
                </a:solidFill>
                <a:latin typeface="Calibri"/>
                <a:cs typeface="Calibri"/>
              </a:rPr>
              <a:t>lalat </a:t>
            </a:r>
            <a:r>
              <a:rPr sz="2600" spc="-575" dirty="0">
                <a:solidFill>
                  <a:srgbClr val="404040"/>
                </a:solidFill>
                <a:latin typeface="Calibri"/>
                <a:cs typeface="Calibri"/>
              </a:rPr>
              <a:t> </a:t>
            </a:r>
            <a:r>
              <a:rPr sz="2600" spc="-10" dirty="0">
                <a:solidFill>
                  <a:srgbClr val="404040"/>
                </a:solidFill>
                <a:latin typeface="Calibri"/>
                <a:cs typeface="Calibri"/>
              </a:rPr>
              <a:t>sekitar</a:t>
            </a:r>
            <a:r>
              <a:rPr sz="2600" dirty="0">
                <a:solidFill>
                  <a:srgbClr val="404040"/>
                </a:solidFill>
                <a:latin typeface="Calibri"/>
                <a:cs typeface="Calibri"/>
              </a:rPr>
              <a:t> 1</a:t>
            </a:r>
            <a:r>
              <a:rPr sz="2600" spc="-10" dirty="0">
                <a:solidFill>
                  <a:srgbClr val="404040"/>
                </a:solidFill>
                <a:latin typeface="Calibri"/>
                <a:cs typeface="Calibri"/>
              </a:rPr>
              <a:t> </a:t>
            </a:r>
            <a:r>
              <a:rPr sz="2600" dirty="0">
                <a:solidFill>
                  <a:srgbClr val="404040"/>
                </a:solidFill>
                <a:latin typeface="Calibri"/>
                <a:cs typeface="Calibri"/>
              </a:rPr>
              <a:t>minggu </a:t>
            </a:r>
            <a:r>
              <a:rPr sz="2600" spc="-5" dirty="0">
                <a:solidFill>
                  <a:srgbClr val="404040"/>
                </a:solidFill>
                <a:latin typeface="Calibri"/>
                <a:cs typeface="Calibri"/>
              </a:rPr>
              <a:t>s/d</a:t>
            </a:r>
            <a:r>
              <a:rPr sz="2600" spc="-20" dirty="0">
                <a:solidFill>
                  <a:srgbClr val="404040"/>
                </a:solidFill>
                <a:latin typeface="Calibri"/>
                <a:cs typeface="Calibri"/>
              </a:rPr>
              <a:t> </a:t>
            </a:r>
            <a:r>
              <a:rPr sz="2600" dirty="0">
                <a:solidFill>
                  <a:srgbClr val="404040"/>
                </a:solidFill>
                <a:latin typeface="Calibri"/>
                <a:cs typeface="Calibri"/>
              </a:rPr>
              <a:t>1</a:t>
            </a:r>
            <a:r>
              <a:rPr sz="2600" spc="-10" dirty="0">
                <a:solidFill>
                  <a:srgbClr val="404040"/>
                </a:solidFill>
                <a:latin typeface="Calibri"/>
                <a:cs typeface="Calibri"/>
              </a:rPr>
              <a:t> </a:t>
            </a:r>
            <a:r>
              <a:rPr sz="2600" spc="-5" dirty="0">
                <a:solidFill>
                  <a:srgbClr val="404040"/>
                </a:solidFill>
                <a:latin typeface="Calibri"/>
                <a:cs typeface="Calibri"/>
              </a:rPr>
              <a:t>bulan.</a:t>
            </a:r>
            <a:endParaRPr sz="2600" dirty="0">
              <a:latin typeface="Calibri"/>
              <a:cs typeface="Calibri"/>
            </a:endParaRPr>
          </a:p>
          <a:p>
            <a:pPr marL="528320" indent="-515620">
              <a:lnSpc>
                <a:spcPct val="100000"/>
              </a:lnSpc>
              <a:spcBef>
                <a:spcPts val="484"/>
              </a:spcBef>
              <a:buClr>
                <a:srgbClr val="455F51"/>
              </a:buClr>
              <a:buAutoNum type="arabicPeriod" startAt="5"/>
              <a:tabLst>
                <a:tab pos="527685" algn="l"/>
                <a:tab pos="528320" algn="l"/>
              </a:tabLst>
            </a:pPr>
            <a:r>
              <a:rPr sz="2600" b="1" spc="-20" dirty="0">
                <a:solidFill>
                  <a:srgbClr val="6F2F9F"/>
                </a:solidFill>
                <a:latin typeface="Calibri"/>
                <a:cs typeface="Calibri"/>
              </a:rPr>
              <a:t>Fase</a:t>
            </a:r>
            <a:r>
              <a:rPr sz="2600" b="1" spc="-35" dirty="0">
                <a:solidFill>
                  <a:srgbClr val="6F2F9F"/>
                </a:solidFill>
                <a:latin typeface="Calibri"/>
                <a:cs typeface="Calibri"/>
              </a:rPr>
              <a:t> </a:t>
            </a:r>
            <a:r>
              <a:rPr sz="2600" b="1" spc="-10" dirty="0">
                <a:solidFill>
                  <a:srgbClr val="6F2F9F"/>
                </a:solidFill>
                <a:latin typeface="Calibri"/>
                <a:cs typeface="Calibri"/>
              </a:rPr>
              <a:t>Lalat</a:t>
            </a:r>
            <a:endParaRPr sz="2600" dirty="0">
              <a:latin typeface="Calibri"/>
              <a:cs typeface="Calibri"/>
            </a:endParaRPr>
          </a:p>
          <a:p>
            <a:pPr marL="1005840" marR="290830" lvl="1" indent="-457834">
              <a:lnSpc>
                <a:spcPct val="69900"/>
              </a:lnSpc>
              <a:spcBef>
                <a:spcPts val="1395"/>
              </a:spcBef>
              <a:buClr>
                <a:srgbClr val="455F51"/>
              </a:buClr>
              <a:buFont typeface="Wingdings"/>
              <a:buChar char=""/>
              <a:tabLst>
                <a:tab pos="1005840" algn="l"/>
                <a:tab pos="1006475" algn="l"/>
                <a:tab pos="7329170" algn="l"/>
              </a:tabLst>
            </a:pPr>
            <a:r>
              <a:rPr sz="2600" spc="-5" dirty="0">
                <a:solidFill>
                  <a:srgbClr val="404040"/>
                </a:solidFill>
                <a:latin typeface="Calibri"/>
                <a:cs typeface="Calibri"/>
              </a:rPr>
              <a:t>Usia</a:t>
            </a:r>
            <a:r>
              <a:rPr sz="2600" spc="10" dirty="0">
                <a:solidFill>
                  <a:srgbClr val="404040"/>
                </a:solidFill>
                <a:latin typeface="Calibri"/>
                <a:cs typeface="Calibri"/>
              </a:rPr>
              <a:t> </a:t>
            </a:r>
            <a:r>
              <a:rPr sz="2600" spc="-10" dirty="0">
                <a:solidFill>
                  <a:srgbClr val="404040"/>
                </a:solidFill>
                <a:latin typeface="Calibri"/>
                <a:cs typeface="Calibri"/>
              </a:rPr>
              <a:t>lalat</a:t>
            </a:r>
            <a:r>
              <a:rPr sz="2600" spc="15" dirty="0">
                <a:solidFill>
                  <a:srgbClr val="404040"/>
                </a:solidFill>
                <a:latin typeface="Calibri"/>
                <a:cs typeface="Calibri"/>
              </a:rPr>
              <a:t> </a:t>
            </a:r>
            <a:r>
              <a:rPr sz="2600" spc="-10" dirty="0">
                <a:solidFill>
                  <a:srgbClr val="404040"/>
                </a:solidFill>
                <a:latin typeface="Calibri"/>
                <a:cs typeface="Calibri"/>
              </a:rPr>
              <a:t>sekitar</a:t>
            </a:r>
            <a:r>
              <a:rPr sz="2600" spc="10" dirty="0">
                <a:solidFill>
                  <a:srgbClr val="404040"/>
                </a:solidFill>
                <a:latin typeface="Calibri"/>
                <a:cs typeface="Calibri"/>
              </a:rPr>
              <a:t> </a:t>
            </a:r>
            <a:r>
              <a:rPr sz="2600" dirty="0">
                <a:solidFill>
                  <a:srgbClr val="404040"/>
                </a:solidFill>
                <a:latin typeface="Calibri"/>
                <a:cs typeface="Calibri"/>
              </a:rPr>
              <a:t>7 </a:t>
            </a:r>
            <a:r>
              <a:rPr sz="2600" spc="-10" dirty="0">
                <a:solidFill>
                  <a:srgbClr val="404040"/>
                </a:solidFill>
                <a:latin typeface="Calibri"/>
                <a:cs typeface="Calibri"/>
              </a:rPr>
              <a:t>s/d</a:t>
            </a:r>
            <a:r>
              <a:rPr sz="2600" spc="-15" dirty="0">
                <a:solidFill>
                  <a:srgbClr val="404040"/>
                </a:solidFill>
                <a:latin typeface="Calibri"/>
                <a:cs typeface="Calibri"/>
              </a:rPr>
              <a:t> </a:t>
            </a:r>
            <a:r>
              <a:rPr sz="2600" dirty="0">
                <a:solidFill>
                  <a:srgbClr val="404040"/>
                </a:solidFill>
                <a:latin typeface="Calibri"/>
                <a:cs typeface="Calibri"/>
              </a:rPr>
              <a:t>14</a:t>
            </a:r>
            <a:r>
              <a:rPr sz="2600" spc="-25" dirty="0">
                <a:solidFill>
                  <a:srgbClr val="404040"/>
                </a:solidFill>
                <a:latin typeface="Calibri"/>
                <a:cs typeface="Calibri"/>
              </a:rPr>
              <a:t> </a:t>
            </a:r>
            <a:r>
              <a:rPr sz="2600" spc="-10" dirty="0">
                <a:solidFill>
                  <a:srgbClr val="404040"/>
                </a:solidFill>
                <a:latin typeface="Calibri"/>
                <a:cs typeface="Calibri"/>
              </a:rPr>
              <a:t>hari</a:t>
            </a:r>
            <a:r>
              <a:rPr sz="2600" spc="40" dirty="0">
                <a:solidFill>
                  <a:srgbClr val="404040"/>
                </a:solidFill>
                <a:latin typeface="Calibri"/>
                <a:cs typeface="Calibri"/>
              </a:rPr>
              <a:t> </a:t>
            </a:r>
            <a:r>
              <a:rPr sz="2600" dirty="0">
                <a:solidFill>
                  <a:srgbClr val="404040"/>
                </a:solidFill>
                <a:latin typeface="Calibri"/>
                <a:cs typeface="Calibri"/>
              </a:rPr>
              <a:t>.</a:t>
            </a:r>
            <a:r>
              <a:rPr sz="2600" spc="-5" dirty="0">
                <a:solidFill>
                  <a:srgbClr val="404040"/>
                </a:solidFill>
                <a:latin typeface="Calibri"/>
                <a:cs typeface="Calibri"/>
              </a:rPr>
              <a:t> </a:t>
            </a:r>
            <a:r>
              <a:rPr sz="2600" spc="-10" dirty="0">
                <a:solidFill>
                  <a:srgbClr val="404040"/>
                </a:solidFill>
                <a:latin typeface="Calibri"/>
                <a:cs typeface="Calibri"/>
              </a:rPr>
              <a:t>Hari</a:t>
            </a:r>
            <a:r>
              <a:rPr sz="2600" spc="40" dirty="0">
                <a:solidFill>
                  <a:srgbClr val="404040"/>
                </a:solidFill>
                <a:latin typeface="Calibri"/>
                <a:cs typeface="Calibri"/>
              </a:rPr>
              <a:t> </a:t>
            </a:r>
            <a:r>
              <a:rPr sz="2600" spc="-10" dirty="0">
                <a:solidFill>
                  <a:srgbClr val="404040"/>
                </a:solidFill>
                <a:latin typeface="Calibri"/>
                <a:cs typeface="Calibri"/>
              </a:rPr>
              <a:t>pertama</a:t>
            </a:r>
            <a:r>
              <a:rPr sz="2600" spc="20" dirty="0">
                <a:solidFill>
                  <a:srgbClr val="404040"/>
                </a:solidFill>
                <a:latin typeface="Calibri"/>
                <a:cs typeface="Calibri"/>
              </a:rPr>
              <a:t> </a:t>
            </a:r>
            <a:r>
              <a:rPr sz="2600" spc="-10" dirty="0">
                <a:solidFill>
                  <a:srgbClr val="404040"/>
                </a:solidFill>
                <a:latin typeface="Calibri"/>
                <a:cs typeface="Calibri"/>
              </a:rPr>
              <a:t>menetas </a:t>
            </a:r>
            <a:r>
              <a:rPr sz="2600" spc="-5" dirty="0">
                <a:solidFill>
                  <a:srgbClr val="404040"/>
                </a:solidFill>
                <a:latin typeface="Calibri"/>
                <a:cs typeface="Calibri"/>
              </a:rPr>
              <a:t> menjadi</a:t>
            </a:r>
            <a:r>
              <a:rPr sz="2600" spc="10" dirty="0">
                <a:solidFill>
                  <a:srgbClr val="404040"/>
                </a:solidFill>
                <a:latin typeface="Calibri"/>
                <a:cs typeface="Calibri"/>
              </a:rPr>
              <a:t> </a:t>
            </a:r>
            <a:r>
              <a:rPr sz="2600" spc="-5" dirty="0">
                <a:solidFill>
                  <a:srgbClr val="404040"/>
                </a:solidFill>
                <a:latin typeface="Calibri"/>
                <a:cs typeface="Calibri"/>
              </a:rPr>
              <a:t>lalat, lalat</a:t>
            </a:r>
            <a:r>
              <a:rPr sz="2600" spc="10" dirty="0">
                <a:solidFill>
                  <a:srgbClr val="404040"/>
                </a:solidFill>
                <a:latin typeface="Calibri"/>
                <a:cs typeface="Calibri"/>
              </a:rPr>
              <a:t> </a:t>
            </a:r>
            <a:r>
              <a:rPr sz="2600" spc="-5" dirty="0">
                <a:solidFill>
                  <a:srgbClr val="404040"/>
                </a:solidFill>
                <a:latin typeface="Calibri"/>
                <a:cs typeface="Calibri"/>
              </a:rPr>
              <a:t>belum</a:t>
            </a:r>
            <a:r>
              <a:rPr sz="2600" spc="-10" dirty="0">
                <a:solidFill>
                  <a:srgbClr val="404040"/>
                </a:solidFill>
                <a:latin typeface="Calibri"/>
                <a:cs typeface="Calibri"/>
              </a:rPr>
              <a:t> </a:t>
            </a:r>
            <a:r>
              <a:rPr sz="2600" spc="-5" dirty="0">
                <a:solidFill>
                  <a:srgbClr val="404040"/>
                </a:solidFill>
                <a:latin typeface="Calibri"/>
                <a:cs typeface="Calibri"/>
              </a:rPr>
              <a:t>bisa</a:t>
            </a:r>
            <a:r>
              <a:rPr sz="2600" spc="-15" dirty="0">
                <a:solidFill>
                  <a:srgbClr val="404040"/>
                </a:solidFill>
                <a:latin typeface="Calibri"/>
                <a:cs typeface="Calibri"/>
              </a:rPr>
              <a:t> </a:t>
            </a:r>
            <a:r>
              <a:rPr sz="2600" spc="-5" dirty="0">
                <a:solidFill>
                  <a:srgbClr val="404040"/>
                </a:solidFill>
                <a:latin typeface="Calibri"/>
                <a:cs typeface="Calibri"/>
              </a:rPr>
              <a:t>terbang </a:t>
            </a:r>
            <a:r>
              <a:rPr sz="2600" spc="-20" dirty="0">
                <a:solidFill>
                  <a:srgbClr val="404040"/>
                </a:solidFill>
                <a:latin typeface="Calibri"/>
                <a:cs typeface="Calibri"/>
              </a:rPr>
              <a:t>karena</a:t>
            </a:r>
            <a:r>
              <a:rPr sz="2600" spc="20" dirty="0">
                <a:solidFill>
                  <a:srgbClr val="404040"/>
                </a:solidFill>
                <a:latin typeface="Calibri"/>
                <a:cs typeface="Calibri"/>
              </a:rPr>
              <a:t> </a:t>
            </a:r>
            <a:r>
              <a:rPr sz="2600" spc="-20" dirty="0">
                <a:solidFill>
                  <a:srgbClr val="404040"/>
                </a:solidFill>
                <a:latin typeface="Calibri"/>
                <a:cs typeface="Calibri"/>
              </a:rPr>
              <a:t>sayap</a:t>
            </a:r>
            <a:r>
              <a:rPr sz="2600" spc="-25" dirty="0">
                <a:solidFill>
                  <a:srgbClr val="404040"/>
                </a:solidFill>
                <a:latin typeface="Calibri"/>
                <a:cs typeface="Calibri"/>
              </a:rPr>
              <a:t> </a:t>
            </a:r>
            <a:r>
              <a:rPr sz="2600" spc="-5" dirty="0">
                <a:solidFill>
                  <a:srgbClr val="404040"/>
                </a:solidFill>
                <a:latin typeface="Calibri"/>
                <a:cs typeface="Calibri"/>
              </a:rPr>
              <a:t>belum </a:t>
            </a:r>
            <a:r>
              <a:rPr sz="2600" spc="-575" dirty="0">
                <a:solidFill>
                  <a:srgbClr val="404040"/>
                </a:solidFill>
                <a:latin typeface="Calibri"/>
                <a:cs typeface="Calibri"/>
              </a:rPr>
              <a:t> </a:t>
            </a:r>
            <a:r>
              <a:rPr sz="2600" spc="-5" dirty="0">
                <a:solidFill>
                  <a:srgbClr val="404040"/>
                </a:solidFill>
                <a:latin typeface="Calibri"/>
                <a:cs typeface="Calibri"/>
              </a:rPr>
              <a:t>sempurna,</a:t>
            </a:r>
            <a:r>
              <a:rPr sz="2600" spc="10" dirty="0">
                <a:solidFill>
                  <a:srgbClr val="404040"/>
                </a:solidFill>
                <a:latin typeface="Calibri"/>
                <a:cs typeface="Calibri"/>
              </a:rPr>
              <a:t> </a:t>
            </a:r>
            <a:r>
              <a:rPr sz="2600" spc="-10" dirty="0">
                <a:solidFill>
                  <a:srgbClr val="404040"/>
                </a:solidFill>
                <a:latin typeface="Calibri"/>
                <a:cs typeface="Calibri"/>
              </a:rPr>
              <a:t>sehingga</a:t>
            </a:r>
            <a:r>
              <a:rPr sz="2600" spc="15" dirty="0">
                <a:solidFill>
                  <a:srgbClr val="404040"/>
                </a:solidFill>
                <a:latin typeface="Calibri"/>
                <a:cs typeface="Calibri"/>
              </a:rPr>
              <a:t> </a:t>
            </a:r>
            <a:r>
              <a:rPr sz="2600" spc="-15" dirty="0">
                <a:solidFill>
                  <a:srgbClr val="404040"/>
                </a:solidFill>
                <a:latin typeface="Calibri"/>
                <a:cs typeface="Calibri"/>
              </a:rPr>
              <a:t>akan</a:t>
            </a:r>
            <a:r>
              <a:rPr sz="2600" spc="10" dirty="0">
                <a:solidFill>
                  <a:srgbClr val="404040"/>
                </a:solidFill>
                <a:latin typeface="Calibri"/>
                <a:cs typeface="Calibri"/>
              </a:rPr>
              <a:t> </a:t>
            </a:r>
            <a:r>
              <a:rPr sz="2600" spc="-5" dirty="0" err="1">
                <a:solidFill>
                  <a:srgbClr val="404040"/>
                </a:solidFill>
                <a:latin typeface="Calibri"/>
                <a:cs typeface="Calibri"/>
              </a:rPr>
              <a:t>menjadi</a:t>
            </a:r>
            <a:r>
              <a:rPr sz="2600" spc="25" dirty="0">
                <a:solidFill>
                  <a:srgbClr val="404040"/>
                </a:solidFill>
                <a:latin typeface="Calibri"/>
                <a:cs typeface="Calibri"/>
              </a:rPr>
              <a:t> </a:t>
            </a:r>
            <a:r>
              <a:rPr sz="2600" spc="-15" dirty="0" err="1">
                <a:solidFill>
                  <a:srgbClr val="404040"/>
                </a:solidFill>
                <a:latin typeface="Calibri"/>
                <a:cs typeface="Calibri"/>
              </a:rPr>
              <a:t>sasaran</a:t>
            </a:r>
            <a:r>
              <a:rPr lang="en-GB" sz="2600" spc="-15" dirty="0">
                <a:solidFill>
                  <a:srgbClr val="404040"/>
                </a:solidFill>
                <a:latin typeface="Calibri"/>
                <a:cs typeface="Calibri"/>
              </a:rPr>
              <a:t> </a:t>
            </a:r>
            <a:r>
              <a:rPr sz="2600" spc="-15" dirty="0">
                <a:solidFill>
                  <a:srgbClr val="404040"/>
                </a:solidFill>
                <a:latin typeface="Calibri"/>
                <a:cs typeface="Calibri"/>
              </a:rPr>
              <a:t>predator</a:t>
            </a:r>
            <a:r>
              <a:rPr sz="2600" spc="-10" dirty="0">
                <a:solidFill>
                  <a:srgbClr val="404040"/>
                </a:solidFill>
                <a:latin typeface="Calibri"/>
                <a:cs typeface="Calibri"/>
              </a:rPr>
              <a:t> </a:t>
            </a:r>
            <a:r>
              <a:rPr sz="2600" spc="-5" dirty="0">
                <a:solidFill>
                  <a:srgbClr val="404040"/>
                </a:solidFill>
                <a:latin typeface="Calibri"/>
                <a:cs typeface="Calibri"/>
              </a:rPr>
              <a:t>seperti</a:t>
            </a:r>
            <a:r>
              <a:rPr sz="2600" spc="-25" dirty="0">
                <a:solidFill>
                  <a:srgbClr val="404040"/>
                </a:solidFill>
                <a:latin typeface="Calibri"/>
                <a:cs typeface="Calibri"/>
              </a:rPr>
              <a:t> </a:t>
            </a:r>
            <a:r>
              <a:rPr sz="2600" spc="-5" dirty="0">
                <a:solidFill>
                  <a:srgbClr val="404040"/>
                </a:solidFill>
                <a:latin typeface="Calibri"/>
                <a:cs typeface="Calibri"/>
              </a:rPr>
              <a:t>semut.</a:t>
            </a:r>
            <a:endParaRPr sz="2600" dirty="0">
              <a:latin typeface="Calibri"/>
              <a:cs typeface="Calibri"/>
            </a:endParaRPr>
          </a:p>
          <a:p>
            <a:pPr marL="1005840" marR="401320" lvl="1" indent="-457834">
              <a:lnSpc>
                <a:spcPct val="69900"/>
              </a:lnSpc>
              <a:spcBef>
                <a:spcPts val="1425"/>
              </a:spcBef>
              <a:buClr>
                <a:srgbClr val="455F51"/>
              </a:buClr>
              <a:buFont typeface="Wingdings"/>
              <a:buChar char=""/>
              <a:tabLst>
                <a:tab pos="1005840" algn="l"/>
                <a:tab pos="1006475" algn="l"/>
              </a:tabLst>
            </a:pPr>
            <a:r>
              <a:rPr sz="2600" spc="-5" dirty="0">
                <a:solidFill>
                  <a:srgbClr val="404040"/>
                </a:solidFill>
                <a:latin typeface="Calibri"/>
                <a:cs typeface="Calibri"/>
              </a:rPr>
              <a:t>Setelah</a:t>
            </a:r>
            <a:r>
              <a:rPr sz="2600" spc="-50" dirty="0">
                <a:solidFill>
                  <a:srgbClr val="404040"/>
                </a:solidFill>
                <a:latin typeface="Calibri"/>
                <a:cs typeface="Calibri"/>
              </a:rPr>
              <a:t> </a:t>
            </a:r>
            <a:r>
              <a:rPr sz="2600" spc="-10" dirty="0">
                <a:solidFill>
                  <a:srgbClr val="404040"/>
                </a:solidFill>
                <a:latin typeface="Calibri"/>
                <a:cs typeface="Calibri"/>
              </a:rPr>
              <a:t>perkawinan,</a:t>
            </a:r>
            <a:r>
              <a:rPr sz="2600" spc="30" dirty="0">
                <a:solidFill>
                  <a:srgbClr val="404040"/>
                </a:solidFill>
                <a:latin typeface="Calibri"/>
                <a:cs typeface="Calibri"/>
              </a:rPr>
              <a:t> </a:t>
            </a:r>
            <a:r>
              <a:rPr sz="2600" spc="-5" dirty="0">
                <a:solidFill>
                  <a:srgbClr val="404040"/>
                </a:solidFill>
                <a:latin typeface="Calibri"/>
                <a:cs typeface="Calibri"/>
              </a:rPr>
              <a:t>hari</a:t>
            </a:r>
            <a:r>
              <a:rPr sz="2600" spc="25" dirty="0">
                <a:solidFill>
                  <a:srgbClr val="404040"/>
                </a:solidFill>
                <a:latin typeface="Calibri"/>
                <a:cs typeface="Calibri"/>
              </a:rPr>
              <a:t> </a:t>
            </a:r>
            <a:r>
              <a:rPr sz="2600" dirty="0">
                <a:solidFill>
                  <a:srgbClr val="404040"/>
                </a:solidFill>
                <a:latin typeface="Calibri"/>
                <a:cs typeface="Calibri"/>
              </a:rPr>
              <a:t>2</a:t>
            </a:r>
            <a:r>
              <a:rPr sz="2600" spc="-10" dirty="0">
                <a:solidFill>
                  <a:srgbClr val="404040"/>
                </a:solidFill>
                <a:latin typeface="Calibri"/>
                <a:cs typeface="Calibri"/>
              </a:rPr>
              <a:t> </a:t>
            </a:r>
            <a:r>
              <a:rPr sz="2600" spc="-5" dirty="0">
                <a:solidFill>
                  <a:srgbClr val="404040"/>
                </a:solidFill>
                <a:latin typeface="Calibri"/>
                <a:cs typeface="Calibri"/>
              </a:rPr>
              <a:t>s/d</a:t>
            </a:r>
            <a:r>
              <a:rPr sz="2600" spc="-20" dirty="0">
                <a:solidFill>
                  <a:srgbClr val="404040"/>
                </a:solidFill>
                <a:latin typeface="Calibri"/>
                <a:cs typeface="Calibri"/>
              </a:rPr>
              <a:t> </a:t>
            </a:r>
            <a:r>
              <a:rPr sz="2600" dirty="0">
                <a:solidFill>
                  <a:srgbClr val="404040"/>
                </a:solidFill>
                <a:latin typeface="Calibri"/>
                <a:cs typeface="Calibri"/>
              </a:rPr>
              <a:t>3</a:t>
            </a:r>
            <a:r>
              <a:rPr sz="2600" spc="-30" dirty="0">
                <a:solidFill>
                  <a:srgbClr val="404040"/>
                </a:solidFill>
                <a:latin typeface="Calibri"/>
                <a:cs typeface="Calibri"/>
              </a:rPr>
              <a:t> </a:t>
            </a:r>
            <a:r>
              <a:rPr sz="2600" spc="-5" dirty="0">
                <a:solidFill>
                  <a:srgbClr val="404040"/>
                </a:solidFill>
                <a:latin typeface="Calibri"/>
                <a:cs typeface="Calibri"/>
              </a:rPr>
              <a:t>lalat</a:t>
            </a:r>
            <a:r>
              <a:rPr sz="2600" spc="10" dirty="0">
                <a:solidFill>
                  <a:srgbClr val="404040"/>
                </a:solidFill>
                <a:latin typeface="Calibri"/>
                <a:cs typeface="Calibri"/>
              </a:rPr>
              <a:t> </a:t>
            </a:r>
            <a:r>
              <a:rPr sz="2600" spc="-5" dirty="0">
                <a:solidFill>
                  <a:srgbClr val="404040"/>
                </a:solidFill>
                <a:latin typeface="Calibri"/>
                <a:cs typeface="Calibri"/>
              </a:rPr>
              <a:t>betina</a:t>
            </a:r>
            <a:r>
              <a:rPr sz="2600" spc="-25" dirty="0">
                <a:solidFill>
                  <a:srgbClr val="404040"/>
                </a:solidFill>
                <a:latin typeface="Calibri"/>
                <a:cs typeface="Calibri"/>
              </a:rPr>
              <a:t> </a:t>
            </a:r>
            <a:r>
              <a:rPr sz="2600" spc="-15" dirty="0">
                <a:solidFill>
                  <a:srgbClr val="404040"/>
                </a:solidFill>
                <a:latin typeface="Calibri"/>
                <a:cs typeface="Calibri"/>
              </a:rPr>
              <a:t>akan</a:t>
            </a:r>
            <a:r>
              <a:rPr sz="2600" spc="20" dirty="0">
                <a:solidFill>
                  <a:srgbClr val="404040"/>
                </a:solidFill>
                <a:latin typeface="Calibri"/>
                <a:cs typeface="Calibri"/>
              </a:rPr>
              <a:t> </a:t>
            </a:r>
            <a:r>
              <a:rPr sz="2600" spc="-5" dirty="0">
                <a:solidFill>
                  <a:srgbClr val="404040"/>
                </a:solidFill>
                <a:latin typeface="Calibri"/>
                <a:cs typeface="Calibri"/>
              </a:rPr>
              <a:t>bertelur </a:t>
            </a:r>
            <a:r>
              <a:rPr sz="2600" spc="-575" dirty="0">
                <a:solidFill>
                  <a:srgbClr val="404040"/>
                </a:solidFill>
                <a:latin typeface="Calibri"/>
                <a:cs typeface="Calibri"/>
              </a:rPr>
              <a:t> </a:t>
            </a:r>
            <a:r>
              <a:rPr sz="2600" spc="-10" dirty="0">
                <a:solidFill>
                  <a:srgbClr val="404040"/>
                </a:solidFill>
                <a:latin typeface="Calibri"/>
                <a:cs typeface="Calibri"/>
              </a:rPr>
              <a:t>dan</a:t>
            </a:r>
            <a:r>
              <a:rPr sz="2600" spc="5" dirty="0">
                <a:solidFill>
                  <a:srgbClr val="404040"/>
                </a:solidFill>
                <a:latin typeface="Calibri"/>
                <a:cs typeface="Calibri"/>
              </a:rPr>
              <a:t> </a:t>
            </a:r>
            <a:r>
              <a:rPr sz="2600" spc="-15" dirty="0">
                <a:solidFill>
                  <a:srgbClr val="404040"/>
                </a:solidFill>
                <a:latin typeface="Calibri"/>
                <a:cs typeface="Calibri"/>
              </a:rPr>
              <a:t>kemudian</a:t>
            </a:r>
            <a:r>
              <a:rPr sz="2600" spc="-5" dirty="0">
                <a:solidFill>
                  <a:srgbClr val="404040"/>
                </a:solidFill>
                <a:latin typeface="Calibri"/>
                <a:cs typeface="Calibri"/>
              </a:rPr>
              <a:t> mati.</a:t>
            </a:r>
            <a:r>
              <a:rPr sz="2600" dirty="0">
                <a:solidFill>
                  <a:srgbClr val="404040"/>
                </a:solidFill>
                <a:latin typeface="Calibri"/>
                <a:cs typeface="Calibri"/>
              </a:rPr>
              <a:t> </a:t>
            </a:r>
            <a:r>
              <a:rPr sz="2600" spc="-10" dirty="0">
                <a:solidFill>
                  <a:srgbClr val="404040"/>
                </a:solidFill>
                <a:latin typeface="Calibri"/>
                <a:cs typeface="Calibri"/>
              </a:rPr>
              <a:t>Sedangkan</a:t>
            </a:r>
            <a:r>
              <a:rPr sz="2600" spc="25" dirty="0">
                <a:solidFill>
                  <a:srgbClr val="404040"/>
                </a:solidFill>
                <a:latin typeface="Calibri"/>
                <a:cs typeface="Calibri"/>
              </a:rPr>
              <a:t> </a:t>
            </a:r>
            <a:r>
              <a:rPr sz="2600" spc="-15" dirty="0">
                <a:solidFill>
                  <a:srgbClr val="404040"/>
                </a:solidFill>
                <a:latin typeface="Calibri"/>
                <a:cs typeface="Calibri"/>
              </a:rPr>
              <a:t>yang</a:t>
            </a:r>
            <a:r>
              <a:rPr sz="2600" spc="10" dirty="0">
                <a:solidFill>
                  <a:srgbClr val="404040"/>
                </a:solidFill>
                <a:latin typeface="Calibri"/>
                <a:cs typeface="Calibri"/>
              </a:rPr>
              <a:t> </a:t>
            </a:r>
            <a:r>
              <a:rPr sz="2600" spc="-15" dirty="0">
                <a:solidFill>
                  <a:srgbClr val="404040"/>
                </a:solidFill>
                <a:latin typeface="Calibri"/>
                <a:cs typeface="Calibri"/>
              </a:rPr>
              <a:t>jantan</a:t>
            </a:r>
            <a:r>
              <a:rPr sz="2600" spc="-5" dirty="0">
                <a:solidFill>
                  <a:srgbClr val="404040"/>
                </a:solidFill>
                <a:latin typeface="Calibri"/>
                <a:cs typeface="Calibri"/>
              </a:rPr>
              <a:t> </a:t>
            </a:r>
            <a:r>
              <a:rPr sz="2600" spc="-15" dirty="0">
                <a:solidFill>
                  <a:srgbClr val="404040"/>
                </a:solidFill>
                <a:latin typeface="Calibri"/>
                <a:cs typeface="Calibri"/>
              </a:rPr>
              <a:t>akan</a:t>
            </a:r>
            <a:r>
              <a:rPr sz="2600" spc="20" dirty="0">
                <a:solidFill>
                  <a:srgbClr val="404040"/>
                </a:solidFill>
                <a:latin typeface="Calibri"/>
                <a:cs typeface="Calibri"/>
              </a:rPr>
              <a:t> </a:t>
            </a:r>
            <a:r>
              <a:rPr sz="2600" spc="-10" dirty="0">
                <a:solidFill>
                  <a:srgbClr val="404040"/>
                </a:solidFill>
                <a:latin typeface="Calibri"/>
                <a:cs typeface="Calibri"/>
              </a:rPr>
              <a:t>mati </a:t>
            </a:r>
            <a:r>
              <a:rPr sz="2600" spc="-5" dirty="0">
                <a:solidFill>
                  <a:srgbClr val="404040"/>
                </a:solidFill>
                <a:latin typeface="Calibri"/>
                <a:cs typeface="Calibri"/>
              </a:rPr>
              <a:t> setelah</a:t>
            </a:r>
            <a:r>
              <a:rPr sz="2600" spc="-40" dirty="0">
                <a:solidFill>
                  <a:srgbClr val="404040"/>
                </a:solidFill>
                <a:latin typeface="Calibri"/>
                <a:cs typeface="Calibri"/>
              </a:rPr>
              <a:t> </a:t>
            </a:r>
            <a:r>
              <a:rPr sz="2600" spc="-15" dirty="0">
                <a:solidFill>
                  <a:srgbClr val="404040"/>
                </a:solidFill>
                <a:latin typeface="Calibri"/>
                <a:cs typeface="Calibri"/>
              </a:rPr>
              <a:t>melakukan</a:t>
            </a:r>
            <a:r>
              <a:rPr sz="2600" spc="25" dirty="0">
                <a:solidFill>
                  <a:srgbClr val="404040"/>
                </a:solidFill>
                <a:latin typeface="Calibri"/>
                <a:cs typeface="Calibri"/>
              </a:rPr>
              <a:t> </a:t>
            </a:r>
            <a:r>
              <a:rPr sz="2600" spc="-10" dirty="0">
                <a:solidFill>
                  <a:srgbClr val="404040"/>
                </a:solidFill>
                <a:latin typeface="Calibri"/>
                <a:cs typeface="Calibri"/>
              </a:rPr>
              <a:t>perkawinan.</a:t>
            </a:r>
            <a:endParaRPr sz="2600" dirty="0">
              <a:latin typeface="Calibri"/>
              <a:cs typeface="Calibri"/>
            </a:endParaRPr>
          </a:p>
        </p:txBody>
      </p:sp>
      <p:pic>
        <p:nvPicPr>
          <p:cNvPr id="11" name="Gambar 10">
            <a:extLst>
              <a:ext uri="{FF2B5EF4-FFF2-40B4-BE49-F238E27FC236}">
                <a16:creationId xmlns:a16="http://schemas.microsoft.com/office/drawing/2014/main" id="{499B8D96-538F-49AE-9266-1C34E2D1E5C2}"/>
              </a:ext>
            </a:extLst>
          </p:cNvPr>
          <p:cNvPicPr>
            <a:picLocks noChangeAspect="1"/>
          </p:cNvPicPr>
          <p:nvPr/>
        </p:nvPicPr>
        <p:blipFill>
          <a:blip r:embed="rId2"/>
          <a:stretch>
            <a:fillRect/>
          </a:stretch>
        </p:blipFill>
        <p:spPr>
          <a:xfrm>
            <a:off x="9563612" y="386081"/>
            <a:ext cx="2402032" cy="546248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e Kayu">
  <a:themeElements>
    <a:clrScheme name="Tipe Kayu">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e Kayu">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e Kayu">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TM03457510[[fn=Savon]]</Template>
  <TotalTime>691</TotalTime>
  <Words>1641</Words>
  <Application>Microsoft Office PowerPoint</Application>
  <PresentationFormat>Widescreen</PresentationFormat>
  <Paragraphs>103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Rockwell</vt:lpstr>
      <vt:lpstr>Rockwell Condensed</vt:lpstr>
      <vt:lpstr>Rockwell Extra Bold</vt:lpstr>
      <vt:lpstr>Wingdings</vt:lpstr>
      <vt:lpstr>Tipe Kayu</vt:lpstr>
      <vt:lpstr>Balai pelatihan Lingkungan Hidup dan Kehutanan Pematangsiantar</vt:lpstr>
      <vt:lpstr>PowerPoint Presentation</vt:lpstr>
      <vt:lpstr>Tujuan Pembelajaran </vt:lpstr>
      <vt:lpstr>OUTLINE</vt:lpstr>
      <vt:lpstr>2.1. Pengenalan Jenis Sampah Organik dan Maggot BSF Serta  Kemampuannya Dalam Mereduksi Sampah</vt:lpstr>
      <vt:lpstr>Apa itu Maggot BSF ?</vt:lpstr>
      <vt:lpstr>Siklus Hidup Maggot BSF</vt:lpstr>
      <vt:lpstr>PowerPoint Presentation</vt:lpstr>
      <vt:lpstr>PowerPoint Presentation</vt:lpstr>
      <vt:lpstr>Kemampuan Maggot dalam mereduksi sampah organik</vt:lpstr>
      <vt:lpstr>Kemampuan Maggot dalam mereduksi sampah</vt:lpstr>
      <vt:lpstr>Percobaan Ikan Nila 2 ekor diberikan ke ¼ kg maggot</vt:lpstr>
      <vt:lpstr>BUDIDAYA MAGGOT BSF</vt:lpstr>
      <vt:lpstr>2.1. Pengenalan Jenis Sampah Organik dan Maggot BSF Serta  Kemampuannya Dalam Mereduksi Sampah</vt:lpstr>
      <vt:lpstr>Tambahan: Pakan maggot ini sangatlah mudah, karena hanya perlu memberikan pakan dari limbah organik rumah tangga (limbah sayuran, buah-buahan, limbah peternakan, dan limbah pengolahan makanan). Mulai dari nasi, ampas kelapa, limbah tahu, limbah pasar berupa dedaunan, sisa daging, limbah jeroan ikan, limbah peternakan (kohe), limbah restoran/hoten (sayur matang, gorengan, sisa lauk pauk, dll). Ampas kelapa sangat baik untuk diberikan sebagai pakan amggot sekaligus pengontrol kultur media ternak agar kandungan air tidak berlebih dan menjadikan media menjadi remah. Ini dikarenakan ampas kelapa bersifat menyerap air dan menimbulkan panas. Limbah daun berupa dedaunan, tomat dan jeruk tidak disarankan diberikan sebagai pakan dalam jumlah terlalu banyak, karena tidak begitu disukai oleh maggot. Selain itu, limbah daun ini juga mudah mengeluarkan bau busuk dan mengalami pembusukan. Limbah sisa daging dan jeroan ikan banyak dihasilkan oleh pasar dalam jumlah besar. Anda bisa memberikan pakan jenis ini, namun jangan terlalu banyak agar tidak tersisa dan membusuk. Sehingga tidak ada aroma busuk yang menyengat dan mengundang lalat hijau. Limbah peternakan (kohe) umumnya mengeluarkan aroma busuk di hari pertama diberikan. Namun, setelah beberapa hari, limbah kobe ini tidak menyebabkan aroma busuk. </vt:lpstr>
      <vt:lpstr>PowerPoint Presentation</vt:lpstr>
      <vt:lpstr>Jenis-jenis sampah organik yang bisa dijadikan pakan</vt:lpstr>
      <vt:lpstr>PowerPoint Presentation</vt:lpstr>
      <vt:lpstr>2.1. Pengolahan Sampah Organik untuk pakan maggot</vt:lpstr>
      <vt:lpstr>2.1. Pengolahan Sampah Organik untuk pakan maggot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Peran Budidaya Maggot dalam pengurangan Sampah Organik</dc:title>
  <dc:creator>Ade Pahrudin</dc:creator>
  <cp:lastModifiedBy>lenovo lenovo</cp:lastModifiedBy>
  <cp:revision>42</cp:revision>
  <dcterms:created xsi:type="dcterms:W3CDTF">2022-03-11T02:28:00Z</dcterms:created>
  <dcterms:modified xsi:type="dcterms:W3CDTF">2024-03-04T23:10:36Z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2020-06-18T00:00:00Z</vt:filetime>
  </property>
  <property fmtid="{D5CDD505-2E9C-101B-9397-08002B2CF9AE}" pid="3" name="Creator">
    <vt:lpwstr>Microsoft® PowerPoint® 2013</vt:lpwstr>
  </property>
  <property fmtid="{D5CDD505-2E9C-101B-9397-08002B2CF9AE}" pid="4" name="LastSaved">
    <vt:filetime>2022-03-11T00:00:00Z</vt:filetime>
  </property>
</Properties>
</file>