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82E7-1F7E-B9BF-D70F-7C64AAB7B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4B62-00EE-AA23-9136-F5BAAF6F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590DD-40D4-3602-1D42-E2E99EAC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8A83F-3D71-18AD-82DF-868A5399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56D1-01A2-B645-AC0A-1429EB9A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485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1912-4081-D3E8-698B-A991D2EB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194D3-B537-F56D-101C-68338FF76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37F9F-5697-D36C-2BB5-B7B90A08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6BA69-14F7-65E5-EBCE-7D1CBA2C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1438-5996-6BD1-432D-EE22A090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717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B3E89-9C12-3BF6-63F2-43863ABD1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786AC-B415-C74A-0B3F-233FFCC92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CF98-CBCE-494D-CCA9-858B3192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4369B-B9C2-A637-0C50-97EC449C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F7618-50AA-EB84-D337-17288E56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17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76D4-D4F5-841D-3CC5-3E8E12AB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9FC5-5E93-D92C-9825-9D50C997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E1F4-DD10-ED35-6B76-7810A735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56B21-EAD9-2CBB-5999-847F0313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4D7A-417D-FAD1-6B8D-26FA835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777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E770-110B-A86D-9411-E0B58715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1D51A-4266-8168-45A3-7FF98F65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36E-55AA-BF79-2D8D-B7969AB8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4AA-3CB4-22DD-DCC6-C6B3D490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3D776-978D-E247-4A1C-5BFFEEF6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10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CA84-9306-F6B8-7AB0-FF5FBB63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771A-C34B-4416-5C3C-E52274FF9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B22A-4FDF-BBE1-5631-84CB02548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A0511-08FD-C622-62DF-6311A1EC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D8FBD-18A8-3928-AF6A-8FD9CD9E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98AE4-7D19-B155-B4A6-7E71288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51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8B6F-2D9D-50FD-3BA2-AE1BE5A4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C8228-6D68-C61B-D341-4D9F76A3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12CAF-6324-7727-8677-AEBC44B49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252C-091F-967C-0F85-B3596E23F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80E37-8803-2D1D-0CB2-F67C3B8B9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C292A-B720-6E43-43F6-6A4980B0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EC18F-B9D7-7216-55DA-3BFC9113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DD74F-CB53-B2B7-874A-C26A074F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95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6B50-B2F7-76E1-A413-E52612B7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436FE-49BA-EB03-6920-C5F27347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AFA60-A92F-304B-D4C7-861E5F4F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2899F-8A0D-42FC-05FF-6BFE5F0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169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9FF92-3E58-1DDE-3ED3-45942210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3FE4C-1328-C36F-04A2-D0FF8A6C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5B5BC-60A1-D741-A143-23A12EC9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73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C585-5651-BF32-D8B2-CA2C3822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5A10-2647-0DF1-900B-C7151969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87975-D036-CCED-3259-1DB7E71B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B81D3-137D-C40D-F971-2277171B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ED64F-E6B0-32A9-1A8F-0501DCDC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4D496-C2D5-87DF-E724-C3BBD547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955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3F01-A989-A2D9-CDB6-B98AB53A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6647E-CF6A-2231-E541-3363C0D76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F735-2764-5344-2B1B-773752A5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3ADEE-4174-8CBD-30E1-869489F3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8A144-E9DF-D0EE-E5B3-17D04440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B04CA-97AF-C830-4CC0-4FA08EA5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5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3B723-8AAB-29D8-74D7-01097299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2956E-CB2B-0A8F-ED53-B5E228EE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0330-7D86-5EDB-E2B5-9DBB41D5E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EA54-EE9F-417C-8BA9-ED58D20B1E8F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CAB0-15C6-380B-A17C-E2B9AB08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CB7D4-913A-7FB2-6F54-82153F92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9222-89D0-4CBD-BD76-6B4888A917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08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17%2005%202023_By%20Haqqi_Jadwal%20Pengolahan%20Sampah%20Organik%20BD%20Maggot%20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z9gkdggxh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7ADB21-D348-8921-AFC2-024152AC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Penjelasan</a:t>
            </a:r>
            <a:r>
              <a:rPr lang="en-ID" b="1" dirty="0"/>
              <a:t> Program dan  Alur </a:t>
            </a:r>
            <a:r>
              <a:rPr lang="en-ID" b="1" dirty="0" err="1"/>
              <a:t>Pelatihan</a:t>
            </a:r>
            <a:endParaRPr lang="en-ID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96AF27-4035-843A-9261-8C930597C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5" y="1438000"/>
            <a:ext cx="24786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51A8C8-509D-A3E6-9198-BE4E2A8C7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34" y="2078080"/>
            <a:ext cx="18576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7C433D-4EB0-A826-A15B-5AC92E41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39" y="2862760"/>
            <a:ext cx="191372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18E44C2-1B6C-2F10-7EEE-59B4D8462A9E}"/>
              </a:ext>
            </a:extLst>
          </p:cNvPr>
          <p:cNvSpPr/>
          <p:nvPr/>
        </p:nvSpPr>
        <p:spPr>
          <a:xfrm>
            <a:off x="1533635" y="4409440"/>
            <a:ext cx="13817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Bapak Bernard</a:t>
            </a:r>
            <a:endParaRPr lang="en-ID" dirty="0"/>
          </a:p>
          <a:p>
            <a:pPr algn="ctr"/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8152B6-739F-E032-928A-3FDE0483E5E8}"/>
              </a:ext>
            </a:extLst>
          </p:cNvPr>
          <p:cNvSpPr/>
          <p:nvPr/>
        </p:nvSpPr>
        <p:spPr>
          <a:xfrm>
            <a:off x="5405120" y="5194120"/>
            <a:ext cx="13817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Bapak </a:t>
            </a:r>
          </a:p>
          <a:p>
            <a:pPr algn="ctr"/>
            <a:r>
              <a:rPr lang="en-US" dirty="0"/>
              <a:t>Henri Manik</a:t>
            </a:r>
            <a:endParaRPr lang="en-ID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E9A677-E3C6-2DB9-6120-412B4DEBF7BB}"/>
              </a:ext>
            </a:extLst>
          </p:cNvPr>
          <p:cNvSpPr/>
          <p:nvPr/>
        </p:nvSpPr>
        <p:spPr>
          <a:xfrm>
            <a:off x="9116777" y="5913755"/>
            <a:ext cx="13817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Bapak </a:t>
            </a:r>
            <a:r>
              <a:rPr lang="en-US" dirty="0" err="1"/>
              <a:t>Haqqi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283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3E6-4910-9E41-55C6-F4DF8295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b="1" dirty="0"/>
              <a:t>Susunan Panitia dan Petugas Penyelenggaraan Pelatihan Maggot </a:t>
            </a:r>
            <a:br>
              <a:rPr lang="fi-FI" sz="2800" b="1" dirty="0"/>
            </a:br>
            <a:r>
              <a:rPr lang="fi-FI" sz="2800" b="1" dirty="0"/>
              <a:t>Maret 2024</a:t>
            </a:r>
            <a:endParaRPr lang="en-ID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858D2-3B47-AC68-DE05-397C24D91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822" y="1490400"/>
            <a:ext cx="8852355" cy="402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739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F40D-B688-B876-2674-A3BF674A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 </a:t>
            </a:r>
            <a:r>
              <a:rPr lang="en-US" dirty="0" err="1"/>
              <a:t>Pembelajaran</a:t>
            </a:r>
            <a:r>
              <a:rPr lang="en-US" dirty="0"/>
              <a:t>/</a:t>
            </a:r>
            <a:r>
              <a:rPr lang="en-US" dirty="0" err="1"/>
              <a:t>Pelatihan</a:t>
            </a:r>
            <a:r>
              <a:rPr lang="en-US" dirty="0"/>
              <a:t> dan </a:t>
            </a:r>
            <a:br>
              <a:rPr lang="en-US" dirty="0"/>
            </a:b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ID" dirty="0"/>
          </a:p>
        </p:txBody>
      </p:sp>
      <p:pic>
        <p:nvPicPr>
          <p:cNvPr id="2050" name="Picture 2" descr="Maggot sebagai Alternatif Pakan Unggas, Agri Unggas -Trobos Livestock.com">
            <a:hlinkClick r:id="rId2" action="ppaction://hlinkfile"/>
            <a:extLst>
              <a:ext uri="{FF2B5EF4-FFF2-40B4-BE49-F238E27FC236}">
                <a16:creationId xmlns:a16="http://schemas.microsoft.com/office/drawing/2014/main" id="{CE955795-7AB5-E001-8F92-D17557D0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09" y="1629000"/>
            <a:ext cx="4931250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E157D-3BA9-5549-2A87-E378B30B6D03}"/>
              </a:ext>
            </a:extLst>
          </p:cNvPr>
          <p:cNvSpPr/>
          <p:nvPr/>
        </p:nvSpPr>
        <p:spPr>
          <a:xfrm>
            <a:off x="985520" y="5229000"/>
            <a:ext cx="3749040" cy="907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18D8D-3262-713A-1D59-E37A36646C8B}"/>
              </a:ext>
            </a:extLst>
          </p:cNvPr>
          <p:cNvSpPr/>
          <p:nvPr/>
        </p:nvSpPr>
        <p:spPr>
          <a:xfrm>
            <a:off x="7105108" y="5229000"/>
            <a:ext cx="3749040" cy="907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ID" sz="18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https://www.youtube.com/watch?v=6z9gkdggxh0</a:t>
            </a:r>
            <a:endParaRPr lang="en-ID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BDFA4-41D3-D135-65B4-17B1F803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r>
              <a:rPr lang="en-US" dirty="0"/>
              <a:t>…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217A4-B952-ED72-6685-5BD5578A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5" y="1506220"/>
            <a:ext cx="6969130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82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Penjelasan Program dan  Alur Pelatihan</vt:lpstr>
      <vt:lpstr>Susunan Panitia dan Petugas Penyelenggaraan Pelatihan Maggot  Maret 2024</vt:lpstr>
      <vt:lpstr>Agenda Pembelajaran/Pelatihan dan  Contoh Pelaksanaan Sebelumnya</vt:lpstr>
      <vt:lpstr>Terimakasih…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Penjelasan Program dan  Alur Pelatihan</dc:title>
  <dc:creator>lenovo lenovo</dc:creator>
  <cp:lastModifiedBy>lenovo lenovo</cp:lastModifiedBy>
  <cp:revision>7</cp:revision>
  <dcterms:created xsi:type="dcterms:W3CDTF">2023-05-19T08:48:18Z</dcterms:created>
  <dcterms:modified xsi:type="dcterms:W3CDTF">2024-03-05T02:32:25Z</dcterms:modified>
</cp:coreProperties>
</file>